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template.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1"/>
  </p:sldMasterIdLst>
  <p:notesMasterIdLst>
    <p:notesMasterId r:id="rId9"/>
  </p:notesMasterIdLst>
  <p:sldIdLst>
    <p:sldId id="256" r:id="rId2"/>
    <p:sldId id="262" r:id="rId3"/>
    <p:sldId id="261" r:id="rId4"/>
    <p:sldId id="257" r:id="rId5"/>
    <p:sldId id="258" r:id="rId6"/>
    <p:sldId id="259" r:id="rId7"/>
    <p:sldId id="260" r:id="rId8"/>
  </p:sldIdLst>
  <p:sldSz cx="11520488" cy="64801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38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51"/>
    <p:restoredTop sz="94674"/>
  </p:normalViewPr>
  <p:slideViewPr>
    <p:cSldViewPr snapToGrid="0" snapToObjects="1">
      <p:cViewPr varScale="1">
        <p:scale>
          <a:sx n="161" d="100"/>
          <a:sy n="161" d="100"/>
        </p:scale>
        <p:origin x="224" y="4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24DC17-3E8D-F94C-91D3-5E624AEBA41F}" type="datetimeFigureOut">
              <a:rPr lang="en-US" smtClean="0"/>
              <a:t>3/5/20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5ABEB-D898-3E42-AE61-56CF49C1D686}" type="slidenum">
              <a:rPr lang="en-US" smtClean="0"/>
              <a:t>‹#›</a:t>
            </a:fld>
            <a:endParaRPr lang="en-US"/>
          </a:p>
        </p:txBody>
      </p:sp>
    </p:spTree>
    <p:extLst>
      <p:ext uri="{BB962C8B-B14F-4D97-AF65-F5344CB8AC3E}">
        <p14:creationId xmlns:p14="http://schemas.microsoft.com/office/powerpoint/2010/main" val="1435586081"/>
      </p:ext>
    </p:extLst>
  </p:cSld>
  <p:clrMap bg1="lt1" tx1="dk1" bg2="lt2" tx2="dk2" accent1="accent1" accent2="accent2" accent3="accent3" accent4="accent4" accent5="accent5" accent6="accent6" hlink="hlink" folHlink="folHlink"/>
  <p:notesStyle>
    <a:lvl1pPr marL="0" algn="l" defTabSz="864017" rtl="0" eaLnBrk="1" latinLnBrk="0" hangingPunct="1">
      <a:defRPr sz="1134" kern="1200">
        <a:solidFill>
          <a:schemeClr val="tx1"/>
        </a:solidFill>
        <a:latin typeface="+mn-lt"/>
        <a:ea typeface="+mn-ea"/>
        <a:cs typeface="+mn-cs"/>
      </a:defRPr>
    </a:lvl1pPr>
    <a:lvl2pPr marL="432008" algn="l" defTabSz="864017" rtl="0" eaLnBrk="1" latinLnBrk="0" hangingPunct="1">
      <a:defRPr sz="1134" kern="1200">
        <a:solidFill>
          <a:schemeClr val="tx1"/>
        </a:solidFill>
        <a:latin typeface="+mn-lt"/>
        <a:ea typeface="+mn-ea"/>
        <a:cs typeface="+mn-cs"/>
      </a:defRPr>
    </a:lvl2pPr>
    <a:lvl3pPr marL="864017" algn="l" defTabSz="864017" rtl="0" eaLnBrk="1" latinLnBrk="0" hangingPunct="1">
      <a:defRPr sz="1134" kern="1200">
        <a:solidFill>
          <a:schemeClr val="tx1"/>
        </a:solidFill>
        <a:latin typeface="+mn-lt"/>
        <a:ea typeface="+mn-ea"/>
        <a:cs typeface="+mn-cs"/>
      </a:defRPr>
    </a:lvl3pPr>
    <a:lvl4pPr marL="1296025" algn="l" defTabSz="864017" rtl="0" eaLnBrk="1" latinLnBrk="0" hangingPunct="1">
      <a:defRPr sz="1134" kern="1200">
        <a:solidFill>
          <a:schemeClr val="tx1"/>
        </a:solidFill>
        <a:latin typeface="+mn-lt"/>
        <a:ea typeface="+mn-ea"/>
        <a:cs typeface="+mn-cs"/>
      </a:defRPr>
    </a:lvl4pPr>
    <a:lvl5pPr marL="1728033" algn="l" defTabSz="864017" rtl="0" eaLnBrk="1" latinLnBrk="0" hangingPunct="1">
      <a:defRPr sz="1134" kern="1200">
        <a:solidFill>
          <a:schemeClr val="tx1"/>
        </a:solidFill>
        <a:latin typeface="+mn-lt"/>
        <a:ea typeface="+mn-ea"/>
        <a:cs typeface="+mn-cs"/>
      </a:defRPr>
    </a:lvl5pPr>
    <a:lvl6pPr marL="2160041" algn="l" defTabSz="864017" rtl="0" eaLnBrk="1" latinLnBrk="0" hangingPunct="1">
      <a:defRPr sz="1134" kern="1200">
        <a:solidFill>
          <a:schemeClr val="tx1"/>
        </a:solidFill>
        <a:latin typeface="+mn-lt"/>
        <a:ea typeface="+mn-ea"/>
        <a:cs typeface="+mn-cs"/>
      </a:defRPr>
    </a:lvl6pPr>
    <a:lvl7pPr marL="2592050" algn="l" defTabSz="864017" rtl="0" eaLnBrk="1" latinLnBrk="0" hangingPunct="1">
      <a:defRPr sz="1134" kern="1200">
        <a:solidFill>
          <a:schemeClr val="tx1"/>
        </a:solidFill>
        <a:latin typeface="+mn-lt"/>
        <a:ea typeface="+mn-ea"/>
        <a:cs typeface="+mn-cs"/>
      </a:defRPr>
    </a:lvl7pPr>
    <a:lvl8pPr marL="3024058" algn="l" defTabSz="864017" rtl="0" eaLnBrk="1" latinLnBrk="0" hangingPunct="1">
      <a:defRPr sz="1134" kern="1200">
        <a:solidFill>
          <a:schemeClr val="tx1"/>
        </a:solidFill>
        <a:latin typeface="+mn-lt"/>
        <a:ea typeface="+mn-ea"/>
        <a:cs typeface="+mn-cs"/>
      </a:defRPr>
    </a:lvl8pPr>
    <a:lvl9pPr marL="3456066" algn="l" defTabSz="864017" rtl="0" eaLnBrk="1" latinLnBrk="0" hangingPunct="1">
      <a:defRPr sz="113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0" y="2880000"/>
            <a:ext cx="10800000" cy="720000"/>
          </a:xfrm>
        </p:spPr>
        <p:txBody>
          <a:bodyPr lIns="0" tIns="0" rIns="0" bIns="0"/>
          <a:lstStyle>
            <a:lvl1pPr marL="0" indent="0" algn="l">
              <a:buNone/>
              <a:defRPr sz="2800"/>
            </a:lvl1pPr>
            <a:lvl2pPr marL="432008" indent="0" algn="ctr">
              <a:buNone/>
              <a:defRPr sz="1890"/>
            </a:lvl2pPr>
            <a:lvl3pPr marL="864017" indent="0" algn="ctr">
              <a:buNone/>
              <a:defRPr sz="1701"/>
            </a:lvl3pPr>
            <a:lvl4pPr marL="1296025" indent="0" algn="ctr">
              <a:buNone/>
              <a:defRPr sz="1512"/>
            </a:lvl4pPr>
            <a:lvl5pPr marL="1728033" indent="0" algn="ctr">
              <a:buNone/>
              <a:defRPr sz="1512"/>
            </a:lvl5pPr>
            <a:lvl6pPr marL="2160041" indent="0" algn="ctr">
              <a:buNone/>
              <a:defRPr sz="1512"/>
            </a:lvl6pPr>
            <a:lvl7pPr marL="2592050" indent="0" algn="ctr">
              <a:buNone/>
              <a:defRPr sz="1512"/>
            </a:lvl7pPr>
            <a:lvl8pPr marL="3024058" indent="0" algn="ctr">
              <a:buNone/>
              <a:defRPr sz="1512"/>
            </a:lvl8pPr>
            <a:lvl9pPr marL="3456066" indent="0" algn="ctr">
              <a:buNone/>
              <a:defRPr sz="1512"/>
            </a:lvl9pPr>
          </a:lstStyle>
          <a:p>
            <a:r>
              <a:rPr lang="en-US"/>
              <a:t>Click to edit Master subtitle style</a:t>
            </a:r>
            <a:endParaRPr lang="en-US" dirty="0"/>
          </a:p>
        </p:txBody>
      </p:sp>
      <p:sp>
        <p:nvSpPr>
          <p:cNvPr id="9" name="Title 8">
            <a:extLst>
              <a:ext uri="{FF2B5EF4-FFF2-40B4-BE49-F238E27FC236}">
                <a16:creationId xmlns:a16="http://schemas.microsoft.com/office/drawing/2014/main" id="{64B1D23C-9584-2E4A-A1F1-75A06D506230}"/>
              </a:ext>
            </a:extLst>
          </p:cNvPr>
          <p:cNvSpPr>
            <a:spLocks noGrp="1"/>
          </p:cNvSpPr>
          <p:nvPr>
            <p:ph type="title"/>
          </p:nvPr>
        </p:nvSpPr>
        <p:spPr>
          <a:xfrm>
            <a:off x="360000" y="1980000"/>
            <a:ext cx="10800000" cy="720000"/>
          </a:xfrm>
        </p:spPr>
        <p:txBody>
          <a:bodyPr/>
          <a:lstStyle>
            <a:lvl1pPr>
              <a:defRPr>
                <a:solidFill>
                  <a:schemeClr val="tx1"/>
                </a:solidFill>
              </a:defRPr>
            </a:lvl1pPr>
          </a:lstStyle>
          <a:p>
            <a:r>
              <a:rPr lang="en-US"/>
              <a:t>Click to edit Master title style</a:t>
            </a:r>
            <a:endParaRPr lang="en-US" dirty="0"/>
          </a:p>
        </p:txBody>
      </p:sp>
      <p:pic>
        <p:nvPicPr>
          <p:cNvPr id="11" name="Picture 10">
            <a:extLst>
              <a:ext uri="{FF2B5EF4-FFF2-40B4-BE49-F238E27FC236}">
                <a16:creationId xmlns:a16="http://schemas.microsoft.com/office/drawing/2014/main" id="{B633F244-84EA-9348-9B2B-997FF5FC7F49}"/>
              </a:ext>
            </a:extLst>
          </p:cNvPr>
          <p:cNvPicPr>
            <a:picLocks noChangeAspect="1"/>
          </p:cNvPicPr>
          <p:nvPr userDrawn="1"/>
        </p:nvPicPr>
        <p:blipFill>
          <a:blip r:embed="rId2"/>
          <a:stretch>
            <a:fillRect/>
          </a:stretch>
        </p:blipFill>
        <p:spPr>
          <a:xfrm>
            <a:off x="360000" y="180000"/>
            <a:ext cx="1702800" cy="1440831"/>
          </a:xfrm>
          <a:prstGeom prst="rect">
            <a:avLst/>
          </a:prstGeom>
        </p:spPr>
      </p:pic>
      <p:sp>
        <p:nvSpPr>
          <p:cNvPr id="12" name="TextBox 11">
            <a:extLst>
              <a:ext uri="{FF2B5EF4-FFF2-40B4-BE49-F238E27FC236}">
                <a16:creationId xmlns:a16="http://schemas.microsoft.com/office/drawing/2014/main" id="{A48A7A69-1A4D-8E4B-8E7D-EF168797C75E}"/>
              </a:ext>
            </a:extLst>
          </p:cNvPr>
          <p:cNvSpPr txBox="1"/>
          <p:nvPr userDrawn="1"/>
        </p:nvSpPr>
        <p:spPr>
          <a:xfrm>
            <a:off x="2160000" y="1008000"/>
            <a:ext cx="4320000" cy="646331"/>
          </a:xfrm>
          <a:prstGeom prst="rect">
            <a:avLst/>
          </a:prstGeom>
          <a:noFill/>
        </p:spPr>
        <p:txBody>
          <a:bodyPr wrap="square" rtlCol="0">
            <a:spAutoFit/>
          </a:bodyPr>
          <a:lstStyle/>
          <a:p>
            <a:r>
              <a:rPr lang="en-US" b="1" i="0" dirty="0">
                <a:solidFill>
                  <a:schemeClr val="tx2"/>
                </a:solidFill>
                <a:latin typeface="Arial Narrow" panose="020B0604020202020204" pitchFamily="34" charset="0"/>
                <a:cs typeface="Arial Narrow" panose="020B0604020202020204" pitchFamily="34" charset="0"/>
              </a:rPr>
              <a:t>PULP PLATFORM</a:t>
            </a:r>
          </a:p>
          <a:p>
            <a:r>
              <a:rPr lang="en-US" b="0" i="0" dirty="0">
                <a:solidFill>
                  <a:schemeClr val="tx2"/>
                </a:solidFill>
                <a:latin typeface="Arial Narrow" panose="020B0604020202020204" pitchFamily="34" charset="0"/>
                <a:cs typeface="Arial Narrow" panose="020B0604020202020204" pitchFamily="34" charset="0"/>
              </a:rPr>
              <a:t>Open Source Hardware, the way it should be!</a:t>
            </a:r>
          </a:p>
        </p:txBody>
      </p:sp>
      <p:cxnSp>
        <p:nvCxnSpPr>
          <p:cNvPr id="14" name="Straight Connector 13">
            <a:extLst>
              <a:ext uri="{FF2B5EF4-FFF2-40B4-BE49-F238E27FC236}">
                <a16:creationId xmlns:a16="http://schemas.microsoft.com/office/drawing/2014/main" id="{05F3DC14-DF1E-7C4F-AC0F-78EDEB6A328E}"/>
              </a:ext>
            </a:extLst>
          </p:cNvPr>
          <p:cNvCxnSpPr/>
          <p:nvPr userDrawn="1"/>
        </p:nvCxnSpPr>
        <p:spPr>
          <a:xfrm>
            <a:off x="360000" y="1800000"/>
            <a:ext cx="10800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19079595-C4C1-4441-B1A7-D8B058E36571}"/>
              </a:ext>
            </a:extLst>
          </p:cNvPr>
          <p:cNvPicPr>
            <a:picLocks noChangeAspect="1"/>
          </p:cNvPicPr>
          <p:nvPr userDrawn="1"/>
        </p:nvPicPr>
        <p:blipFill>
          <a:blip r:embed="rId3"/>
          <a:stretch>
            <a:fillRect/>
          </a:stretch>
        </p:blipFill>
        <p:spPr>
          <a:xfrm>
            <a:off x="10042200" y="4937740"/>
            <a:ext cx="1105200" cy="1079297"/>
          </a:xfrm>
          <a:prstGeom prst="rect">
            <a:avLst/>
          </a:prstGeom>
        </p:spPr>
      </p:pic>
      <p:pic>
        <p:nvPicPr>
          <p:cNvPr id="22" name="Picture 21">
            <a:extLst>
              <a:ext uri="{FF2B5EF4-FFF2-40B4-BE49-F238E27FC236}">
                <a16:creationId xmlns:a16="http://schemas.microsoft.com/office/drawing/2014/main" id="{8C141FDD-4921-9B4E-9B9A-E221AD8174AD}"/>
              </a:ext>
            </a:extLst>
          </p:cNvPr>
          <p:cNvPicPr>
            <a:picLocks noChangeAspect="1"/>
          </p:cNvPicPr>
          <p:nvPr userDrawn="1"/>
        </p:nvPicPr>
        <p:blipFill>
          <a:blip r:embed="rId4"/>
          <a:stretch>
            <a:fillRect/>
          </a:stretch>
        </p:blipFill>
        <p:spPr>
          <a:xfrm>
            <a:off x="6840000" y="5477389"/>
            <a:ext cx="2880000" cy="470204"/>
          </a:xfrm>
          <a:prstGeom prst="rect">
            <a:avLst/>
          </a:prstGeom>
        </p:spPr>
      </p:pic>
      <p:sp>
        <p:nvSpPr>
          <p:cNvPr id="25" name="TextBox 24">
            <a:extLst>
              <a:ext uri="{FF2B5EF4-FFF2-40B4-BE49-F238E27FC236}">
                <a16:creationId xmlns:a16="http://schemas.microsoft.com/office/drawing/2014/main" id="{CCB1325D-79A4-CF41-9A06-BE87E93669DD}"/>
              </a:ext>
            </a:extLst>
          </p:cNvPr>
          <p:cNvSpPr txBox="1"/>
          <p:nvPr userDrawn="1"/>
        </p:nvSpPr>
        <p:spPr>
          <a:xfrm>
            <a:off x="360000" y="6066256"/>
            <a:ext cx="10800000" cy="369332"/>
          </a:xfrm>
          <a:prstGeom prst="rect">
            <a:avLst/>
          </a:prstGeom>
          <a:noFill/>
        </p:spPr>
        <p:txBody>
          <a:bodyPr wrap="square" rtlCol="0">
            <a:spAutoFit/>
          </a:bodyPr>
          <a:lstStyle/>
          <a:p>
            <a:r>
              <a:rPr lang="en-US" b="1" i="0" dirty="0">
                <a:latin typeface="Arial Narrow" panose="020B0604020202020204" pitchFamily="34" charset="0"/>
                <a:cs typeface="Arial Narrow" panose="020B0604020202020204" pitchFamily="34" charset="0"/>
              </a:rPr>
              <a:t>      </a:t>
            </a:r>
            <a:r>
              <a:rPr lang="en-US" b="1" i="0" dirty="0">
                <a:solidFill>
                  <a:schemeClr val="accent2"/>
                </a:solidFill>
                <a:latin typeface="Arial Narrow" panose="020B0604020202020204" pitchFamily="34" charset="0"/>
                <a:cs typeface="Arial Narrow" panose="020B0604020202020204" pitchFamily="34" charset="0"/>
              </a:rPr>
              <a:t>http://pulp-</a:t>
            </a:r>
            <a:r>
              <a:rPr lang="en-US" b="1" i="0" dirty="0" err="1">
                <a:solidFill>
                  <a:schemeClr val="accent2"/>
                </a:solidFill>
                <a:latin typeface="Arial Narrow" panose="020B0604020202020204" pitchFamily="34" charset="0"/>
                <a:cs typeface="Arial Narrow" panose="020B0604020202020204" pitchFamily="34" charset="0"/>
              </a:rPr>
              <a:t>platform.org</a:t>
            </a:r>
            <a:r>
              <a:rPr lang="en-US" b="1" i="0" dirty="0">
                <a:latin typeface="Arial Narrow" panose="020B0604020202020204" pitchFamily="34" charset="0"/>
                <a:cs typeface="Arial Narrow" panose="020B0604020202020204" pitchFamily="34" charset="0"/>
              </a:rPr>
              <a:t>              </a:t>
            </a:r>
            <a:r>
              <a:rPr lang="en-US" b="1" i="0" dirty="0">
                <a:solidFill>
                  <a:schemeClr val="accent2"/>
                </a:solidFill>
                <a:latin typeface="Arial Narrow" panose="020B0604020202020204" pitchFamily="34" charset="0"/>
                <a:cs typeface="Arial Narrow" panose="020B0604020202020204" pitchFamily="34" charset="0"/>
              </a:rPr>
              <a:t>@</a:t>
            </a:r>
            <a:r>
              <a:rPr lang="en-US" b="1" i="0" dirty="0" err="1">
                <a:solidFill>
                  <a:schemeClr val="accent2"/>
                </a:solidFill>
                <a:latin typeface="Arial Narrow" panose="020B0604020202020204" pitchFamily="34" charset="0"/>
                <a:cs typeface="Arial Narrow" panose="020B0604020202020204" pitchFamily="34" charset="0"/>
              </a:rPr>
              <a:t>pulp_platform</a:t>
            </a:r>
            <a:r>
              <a:rPr lang="en-US" b="1" i="0" dirty="0">
                <a:solidFill>
                  <a:schemeClr val="accent2"/>
                </a:solidFill>
                <a:latin typeface="Arial Narrow" panose="020B0604020202020204" pitchFamily="34" charset="0"/>
                <a:cs typeface="Arial Narrow" panose="020B0604020202020204" pitchFamily="34" charset="0"/>
              </a:rPr>
              <a:t>                https://</a:t>
            </a:r>
            <a:r>
              <a:rPr lang="en-US" b="1" i="0" dirty="0" err="1">
                <a:solidFill>
                  <a:schemeClr val="accent2"/>
                </a:solidFill>
                <a:latin typeface="Arial Narrow" panose="020B0604020202020204" pitchFamily="34" charset="0"/>
                <a:cs typeface="Arial Narrow" panose="020B0604020202020204" pitchFamily="34" charset="0"/>
              </a:rPr>
              <a:t>www.youtube.com</a:t>
            </a:r>
            <a:r>
              <a:rPr lang="en-US" b="1" i="0" dirty="0">
                <a:solidFill>
                  <a:schemeClr val="accent2"/>
                </a:solidFill>
                <a:latin typeface="Arial Narrow" panose="020B0604020202020204" pitchFamily="34" charset="0"/>
                <a:cs typeface="Arial Narrow" panose="020B0604020202020204" pitchFamily="34" charset="0"/>
              </a:rPr>
              <a:t>/</a:t>
            </a:r>
            <a:r>
              <a:rPr lang="en-US" b="1" i="0" dirty="0" err="1">
                <a:solidFill>
                  <a:schemeClr val="accent2"/>
                </a:solidFill>
                <a:latin typeface="Arial Narrow" panose="020B0604020202020204" pitchFamily="34" charset="0"/>
                <a:cs typeface="Arial Narrow" panose="020B0604020202020204" pitchFamily="34" charset="0"/>
              </a:rPr>
              <a:t>pulp_platform</a:t>
            </a:r>
            <a:endParaRPr lang="en-US" b="1" i="0" dirty="0">
              <a:solidFill>
                <a:schemeClr val="accent2"/>
              </a:solidFill>
              <a:latin typeface="Arial Narrow" panose="020B0604020202020204" pitchFamily="34" charset="0"/>
              <a:cs typeface="Arial Narrow" panose="020B0604020202020204" pitchFamily="34" charset="0"/>
            </a:endParaRPr>
          </a:p>
        </p:txBody>
      </p:sp>
      <p:pic>
        <p:nvPicPr>
          <p:cNvPr id="27" name="Picture 26">
            <a:extLst>
              <a:ext uri="{FF2B5EF4-FFF2-40B4-BE49-F238E27FC236}">
                <a16:creationId xmlns:a16="http://schemas.microsoft.com/office/drawing/2014/main" id="{BCE6DFF8-36E9-0E49-9BDA-2009081B6971}"/>
              </a:ext>
            </a:extLst>
          </p:cNvPr>
          <p:cNvPicPr>
            <a:picLocks noChangeAspect="1"/>
          </p:cNvPicPr>
          <p:nvPr userDrawn="1"/>
        </p:nvPicPr>
        <p:blipFill>
          <a:blip r:embed="rId5"/>
          <a:stretch>
            <a:fillRect/>
          </a:stretch>
        </p:blipFill>
        <p:spPr>
          <a:xfrm>
            <a:off x="3060000" y="6073001"/>
            <a:ext cx="478800" cy="359100"/>
          </a:xfrm>
          <a:prstGeom prst="rect">
            <a:avLst/>
          </a:prstGeom>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3D72BA9D-E789-9045-8B03-7D595FF21900}"/>
              </a:ext>
            </a:extLst>
          </p:cNvPr>
          <p:cNvPicPr>
            <a:picLocks noChangeAspect="1"/>
          </p:cNvPicPr>
          <p:nvPr userDrawn="1"/>
        </p:nvPicPr>
        <p:blipFill>
          <a:blip r:embed="rId6"/>
          <a:stretch>
            <a:fillRect/>
          </a:stretch>
        </p:blipFill>
        <p:spPr>
          <a:xfrm>
            <a:off x="360000" y="6073001"/>
            <a:ext cx="360000" cy="360000"/>
          </a:xfrm>
          <a:prstGeom prst="rect">
            <a:avLst/>
          </a:prstGeom>
        </p:spPr>
      </p:pic>
      <p:sp>
        <p:nvSpPr>
          <p:cNvPr id="33" name="Content Placeholder 32">
            <a:extLst>
              <a:ext uri="{FF2B5EF4-FFF2-40B4-BE49-F238E27FC236}">
                <a16:creationId xmlns:a16="http://schemas.microsoft.com/office/drawing/2014/main" id="{35F1DCB6-D566-1B40-9A81-14675C005BB5}"/>
              </a:ext>
            </a:extLst>
          </p:cNvPr>
          <p:cNvSpPr>
            <a:spLocks noGrp="1"/>
          </p:cNvSpPr>
          <p:nvPr>
            <p:ph sz="quarter" idx="10" hasCustomPrompt="1"/>
          </p:nvPr>
        </p:nvSpPr>
        <p:spPr>
          <a:xfrm>
            <a:off x="360000" y="3600000"/>
            <a:ext cx="5400000" cy="2160000"/>
          </a:xfrm>
        </p:spPr>
        <p:txBody>
          <a:bodyPr lIns="0"/>
          <a:lstStyle>
            <a:lvl1pPr marL="0" indent="0" algn="l">
              <a:spcBef>
                <a:spcPts val="0"/>
              </a:spcBef>
              <a:buNone/>
              <a:defRPr sz="1800" b="0" i="0" baseline="0">
                <a:solidFill>
                  <a:schemeClr val="accent1"/>
                </a:solidFill>
                <a:latin typeface="Arial Narrow" panose="020B0604020202020204" pitchFamily="34" charset="0"/>
                <a:cs typeface="Arial Narrow" panose="020B0604020202020204" pitchFamily="34" charset="0"/>
              </a:defRPr>
            </a:lvl1pPr>
          </a:lstStyle>
          <a:p>
            <a:pPr lvl="0"/>
            <a:r>
              <a:rPr lang="en-US" sz="1600" b="1" i="0" dirty="0">
                <a:latin typeface="Arial Narrow" panose="020B0604020202020204" pitchFamily="34" charset="0"/>
                <a:cs typeface="Arial Narrow" panose="020B0604020202020204" pitchFamily="34" charset="0"/>
              </a:rPr>
              <a:t>Enter the Authors</a:t>
            </a:r>
          </a:p>
        </p:txBody>
      </p:sp>
      <p:pic>
        <p:nvPicPr>
          <p:cNvPr id="6" name="Picture 5">
            <a:extLst>
              <a:ext uri="{FF2B5EF4-FFF2-40B4-BE49-F238E27FC236}">
                <a16:creationId xmlns:a16="http://schemas.microsoft.com/office/drawing/2014/main" id="{15EE97CB-0E3D-4443-A9AD-438E32664B7B}"/>
              </a:ext>
            </a:extLst>
          </p:cNvPr>
          <p:cNvPicPr>
            <a:picLocks noChangeAspect="1"/>
          </p:cNvPicPr>
          <p:nvPr userDrawn="1"/>
        </p:nvPicPr>
        <p:blipFill>
          <a:blip r:embed="rId7"/>
          <a:stretch>
            <a:fillRect/>
          </a:stretch>
        </p:blipFill>
        <p:spPr>
          <a:xfrm>
            <a:off x="5180500" y="6073001"/>
            <a:ext cx="519070" cy="360000"/>
          </a:xfrm>
          <a:prstGeom prst="rect">
            <a:avLst/>
          </a:prstGeom>
        </p:spPr>
      </p:pic>
    </p:spTree>
    <p:extLst>
      <p:ext uri="{BB962C8B-B14F-4D97-AF65-F5344CB8AC3E}">
        <p14:creationId xmlns:p14="http://schemas.microsoft.com/office/powerpoint/2010/main" val="419991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D82059A-5430-3949-8821-A8B4E28D2D8D}"/>
              </a:ext>
            </a:extLst>
          </p:cNvPr>
          <p:cNvSpPr>
            <a:spLocks noGrp="1"/>
          </p:cNvSpPr>
          <p:nvPr>
            <p:ph type="ftr" sz="quarter" idx="11"/>
          </p:nvPr>
        </p:nvSpPr>
        <p:spPr/>
        <p:txBody>
          <a:bodyPr/>
          <a:lstStyle/>
          <a:p>
            <a:r>
              <a:rPr lang="en-US"/>
              <a:t>Change this title form the Header and Footer"</a:t>
            </a:r>
            <a:endParaRPr lang="en-US" dirty="0"/>
          </a:p>
        </p:txBody>
      </p:sp>
      <p:sp>
        <p:nvSpPr>
          <p:cNvPr id="7" name="Content Placeholder 6">
            <a:extLst>
              <a:ext uri="{FF2B5EF4-FFF2-40B4-BE49-F238E27FC236}">
                <a16:creationId xmlns:a16="http://schemas.microsoft.com/office/drawing/2014/main" id="{82956A24-FE4F-CC41-AE52-8BE952BA285C}"/>
              </a:ext>
            </a:extLst>
          </p:cNvPr>
          <p:cNvSpPr>
            <a:spLocks noGrp="1"/>
          </p:cNvSpPr>
          <p:nvPr>
            <p:ph sz="quarter" idx="13"/>
          </p:nvPr>
        </p:nvSpPr>
        <p:spPr>
          <a:xfrm>
            <a:off x="1079996" y="360000"/>
            <a:ext cx="10080003" cy="59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3C36B0BC-74E8-3A47-9E60-24989F1BAD90}"/>
              </a:ext>
            </a:extLst>
          </p:cNvPr>
          <p:cNvSpPr>
            <a:spLocks noGrp="1"/>
          </p:cNvSpPr>
          <p:nvPr>
            <p:ph type="dt" sz="half" idx="2"/>
          </p:nvPr>
        </p:nvSpPr>
        <p:spPr>
          <a:xfrm>
            <a:off x="6120000" y="6300000"/>
            <a:ext cx="4140000" cy="180000"/>
          </a:xfrm>
          <a:prstGeom prst="rect">
            <a:avLst/>
          </a:prstGeom>
          <a:solidFill>
            <a:schemeClr val="tx1"/>
          </a:solidFill>
        </p:spPr>
        <p:txBody>
          <a:bodyPr lIns="90000" tIns="0" rIns="0" bIns="0" anchor="ctr" anchorCtr="0">
            <a:noAutofit/>
          </a:bodyPr>
          <a:lstStyle>
            <a:lvl1pPr algn="r">
              <a:defRPr sz="1200" b="1" i="0">
                <a:solidFill>
                  <a:schemeClr val="bg1"/>
                </a:solidFill>
                <a:latin typeface="Arial Narrow" panose="020B0604020202020204" pitchFamily="34" charset="0"/>
                <a:cs typeface="Arial Narrow" panose="020B0604020202020204" pitchFamily="34" charset="0"/>
              </a:defRPr>
            </a:lvl1pPr>
          </a:lstStyle>
          <a:p>
            <a:r>
              <a:rPr lang="en-US"/>
              <a:t>Add DATE or a third information here</a:t>
            </a:r>
            <a:endParaRPr lang="en-US" dirty="0"/>
          </a:p>
        </p:txBody>
      </p:sp>
      <p:sp>
        <p:nvSpPr>
          <p:cNvPr id="9" name="Slide Number Placeholder 5">
            <a:extLst>
              <a:ext uri="{FF2B5EF4-FFF2-40B4-BE49-F238E27FC236}">
                <a16:creationId xmlns:a16="http://schemas.microsoft.com/office/drawing/2014/main" id="{E383F9D0-47E4-B848-9A1F-9CAAF94DE4C8}"/>
              </a:ext>
            </a:extLst>
          </p:cNvPr>
          <p:cNvSpPr>
            <a:spLocks noGrp="1"/>
          </p:cNvSpPr>
          <p:nvPr>
            <p:ph type="sldNum" sz="quarter" idx="4"/>
          </p:nvPr>
        </p:nvSpPr>
        <p:spPr>
          <a:xfrm>
            <a:off x="10800000" y="6300000"/>
            <a:ext cx="720000" cy="180000"/>
          </a:xfrm>
          <a:prstGeom prst="rect">
            <a:avLst/>
          </a:prstGeom>
        </p:spPr>
        <p:txBody>
          <a:bodyPr vert="horz" lIns="91440" tIns="0" rIns="0" bIns="0" rtlCol="0" anchor="ctr"/>
          <a:lstStyle>
            <a:lvl1pPr algn="r">
              <a:defRPr sz="1200" b="1" i="0">
                <a:solidFill>
                  <a:schemeClr val="bg1"/>
                </a:solidFill>
                <a:latin typeface="Arial" panose="020B0604020202020204" pitchFamily="34" charset="0"/>
                <a:cs typeface="Arial" panose="020B0604020202020204" pitchFamily="34" charset="0"/>
              </a:defRPr>
            </a:lvl1pPr>
          </a:lstStyle>
          <a:p>
            <a:fld id="{8EB6DE79-3EF7-DA4A-A4B3-54448DD08F9F}" type="slidenum">
              <a:rPr lang="en-US" smtClean="0"/>
              <a:pPr/>
              <a:t>‹#›</a:t>
            </a:fld>
            <a:endParaRPr lang="en-US" dirty="0"/>
          </a:p>
        </p:txBody>
      </p:sp>
    </p:spTree>
    <p:extLst>
      <p:ext uri="{BB962C8B-B14F-4D97-AF65-F5344CB8AC3E}">
        <p14:creationId xmlns:p14="http://schemas.microsoft.com/office/powerpoint/2010/main" val="126395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BAE418F-DCBE-104E-8696-9848CE8E89A6}"/>
              </a:ext>
            </a:extLst>
          </p:cNvPr>
          <p:cNvSpPr>
            <a:spLocks noGrp="1"/>
          </p:cNvSpPr>
          <p:nvPr>
            <p:ph type="ftr" sz="quarter" idx="11"/>
          </p:nvPr>
        </p:nvSpPr>
        <p:spPr/>
        <p:txBody>
          <a:bodyPr/>
          <a:lstStyle/>
          <a:p>
            <a:r>
              <a:rPr lang="en-US"/>
              <a:t>Change this title form the Header and Footer"</a:t>
            </a:r>
            <a:endParaRPr lang="en-US" dirty="0"/>
          </a:p>
        </p:txBody>
      </p:sp>
      <p:sp>
        <p:nvSpPr>
          <p:cNvPr id="2" name="TextBox 1">
            <a:extLst>
              <a:ext uri="{FF2B5EF4-FFF2-40B4-BE49-F238E27FC236}">
                <a16:creationId xmlns:a16="http://schemas.microsoft.com/office/drawing/2014/main" id="{BAB950E2-5B08-DE4D-85C1-073281664B68}"/>
              </a:ext>
            </a:extLst>
          </p:cNvPr>
          <p:cNvSpPr txBox="1"/>
          <p:nvPr userDrawn="1"/>
        </p:nvSpPr>
        <p:spPr>
          <a:xfrm>
            <a:off x="943583" y="4941651"/>
            <a:ext cx="0" cy="0"/>
          </a:xfrm>
          <a:prstGeom prst="rect">
            <a:avLst/>
          </a:prstGeom>
          <a:noFill/>
        </p:spPr>
        <p:txBody>
          <a:bodyPr wrap="none" lIns="0" tIns="0" rIns="0" bIns="0" rtlCol="0">
            <a:noAutofit/>
          </a:bodyPr>
          <a:lstStyle/>
          <a:p>
            <a:pPr algn="l" defTabSz="720000"/>
            <a:endParaRPr lang="en-US" sz="2400" b="0" i="0" dirty="0">
              <a:solidFill>
                <a:schemeClr val="tx2"/>
              </a:solidFill>
              <a:latin typeface="Arial Narrow" panose="020B0604020202020204" pitchFamily="34" charset="0"/>
              <a:cs typeface="Arial Narrow" panose="020B0604020202020204" pitchFamily="34" charset="0"/>
            </a:endParaRPr>
          </a:p>
        </p:txBody>
      </p:sp>
      <p:sp>
        <p:nvSpPr>
          <p:cNvPr id="7" name="Date Placeholder 3">
            <a:extLst>
              <a:ext uri="{FF2B5EF4-FFF2-40B4-BE49-F238E27FC236}">
                <a16:creationId xmlns:a16="http://schemas.microsoft.com/office/drawing/2014/main" id="{C4DBED1C-4610-4540-A4AE-CA5E431A65D1}"/>
              </a:ext>
            </a:extLst>
          </p:cNvPr>
          <p:cNvSpPr>
            <a:spLocks noGrp="1"/>
          </p:cNvSpPr>
          <p:nvPr>
            <p:ph type="dt" sz="half" idx="2"/>
          </p:nvPr>
        </p:nvSpPr>
        <p:spPr>
          <a:xfrm>
            <a:off x="6120000" y="6300000"/>
            <a:ext cx="4140000" cy="180000"/>
          </a:xfrm>
          <a:prstGeom prst="rect">
            <a:avLst/>
          </a:prstGeom>
          <a:solidFill>
            <a:schemeClr val="tx1"/>
          </a:solidFill>
        </p:spPr>
        <p:txBody>
          <a:bodyPr lIns="90000" tIns="0" rIns="0" bIns="0" anchor="ctr" anchorCtr="0">
            <a:noAutofit/>
          </a:bodyPr>
          <a:lstStyle>
            <a:lvl1pPr algn="r">
              <a:defRPr sz="1200" b="1" i="0">
                <a:solidFill>
                  <a:schemeClr val="bg1"/>
                </a:solidFill>
                <a:latin typeface="Arial Narrow" panose="020B0604020202020204" pitchFamily="34" charset="0"/>
                <a:cs typeface="Arial Narrow" panose="020B0604020202020204" pitchFamily="34" charset="0"/>
              </a:defRPr>
            </a:lvl1pPr>
          </a:lstStyle>
          <a:p>
            <a:r>
              <a:rPr lang="en-US"/>
              <a:t>Add DATE or a third information here</a:t>
            </a:r>
            <a:endParaRPr lang="en-US" dirty="0"/>
          </a:p>
        </p:txBody>
      </p:sp>
      <p:sp>
        <p:nvSpPr>
          <p:cNvPr id="8" name="Slide Number Placeholder 5">
            <a:extLst>
              <a:ext uri="{FF2B5EF4-FFF2-40B4-BE49-F238E27FC236}">
                <a16:creationId xmlns:a16="http://schemas.microsoft.com/office/drawing/2014/main" id="{448259B6-ACB1-194F-929F-52CDE5D65619}"/>
              </a:ext>
            </a:extLst>
          </p:cNvPr>
          <p:cNvSpPr>
            <a:spLocks noGrp="1"/>
          </p:cNvSpPr>
          <p:nvPr>
            <p:ph type="sldNum" sz="quarter" idx="4"/>
          </p:nvPr>
        </p:nvSpPr>
        <p:spPr>
          <a:xfrm>
            <a:off x="10800000" y="6300000"/>
            <a:ext cx="720000" cy="180000"/>
          </a:xfrm>
          <a:prstGeom prst="rect">
            <a:avLst/>
          </a:prstGeom>
        </p:spPr>
        <p:txBody>
          <a:bodyPr vert="horz" lIns="91440" tIns="0" rIns="0" bIns="0" rtlCol="0" anchor="ctr"/>
          <a:lstStyle>
            <a:lvl1pPr algn="r">
              <a:defRPr sz="1200" b="1" i="0">
                <a:solidFill>
                  <a:schemeClr val="bg1"/>
                </a:solidFill>
                <a:latin typeface="Arial" panose="020B0604020202020204" pitchFamily="34" charset="0"/>
                <a:cs typeface="Arial" panose="020B0604020202020204" pitchFamily="34" charset="0"/>
              </a:defRPr>
            </a:lvl1pPr>
          </a:lstStyle>
          <a:p>
            <a:fld id="{8EB6DE79-3EF7-DA4A-A4B3-54448DD08F9F}" type="slidenum">
              <a:rPr lang="en-US" smtClean="0"/>
              <a:pPr/>
              <a:t>‹#›</a:t>
            </a:fld>
            <a:endParaRPr lang="en-US" dirty="0"/>
          </a:p>
        </p:txBody>
      </p:sp>
    </p:spTree>
    <p:extLst>
      <p:ext uri="{BB962C8B-B14F-4D97-AF65-F5344CB8AC3E}">
        <p14:creationId xmlns:p14="http://schemas.microsoft.com/office/powerpoint/2010/main" val="4059029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mpletely 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909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mpletely 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20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D077E-5042-0548-869A-7270756A629A}"/>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532FB80-0278-4A47-9D84-03D331F32995}"/>
              </a:ext>
            </a:extLst>
          </p:cNvPr>
          <p:cNvSpPr>
            <a:spLocks noGrp="1"/>
          </p:cNvSpPr>
          <p:nvPr>
            <p:ph type="ftr" sz="quarter" idx="11"/>
          </p:nvPr>
        </p:nvSpPr>
        <p:spPr/>
        <p:txBody>
          <a:bodyPr lIns="0" tIns="0" rIns="0" bIns="0"/>
          <a:lstStyle/>
          <a:p>
            <a:r>
              <a:rPr lang="en-US"/>
              <a:t>Change this title form the Header and Footer"</a:t>
            </a:r>
            <a:endParaRPr lang="en-US" dirty="0"/>
          </a:p>
        </p:txBody>
      </p:sp>
      <p:sp>
        <p:nvSpPr>
          <p:cNvPr id="7" name="Content Placeholder 6">
            <a:extLst>
              <a:ext uri="{FF2B5EF4-FFF2-40B4-BE49-F238E27FC236}">
                <a16:creationId xmlns:a16="http://schemas.microsoft.com/office/drawing/2014/main" id="{70174C9C-B987-0541-A176-A2B2DAD7ED20}"/>
              </a:ext>
            </a:extLst>
          </p:cNvPr>
          <p:cNvSpPr>
            <a:spLocks noGrp="1"/>
          </p:cNvSpPr>
          <p:nvPr>
            <p:ph sz="quarter" idx="13"/>
          </p:nvPr>
        </p:nvSpPr>
        <p:spPr>
          <a:xfrm>
            <a:off x="1079996" y="1080000"/>
            <a:ext cx="10080003" cy="5220000"/>
          </a:xfrm>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C85844A4-0C1D-A84A-A5CA-8EFDA3423416}"/>
              </a:ext>
            </a:extLst>
          </p:cNvPr>
          <p:cNvSpPr txBox="1">
            <a:spLocks/>
          </p:cNvSpPr>
          <p:nvPr userDrawn="1"/>
        </p:nvSpPr>
        <p:spPr>
          <a:xfrm>
            <a:off x="9360000" y="6300000"/>
            <a:ext cx="900000" cy="180000"/>
          </a:xfrm>
          <a:prstGeom prst="rect">
            <a:avLst/>
          </a:prstGeom>
        </p:spPr>
        <p:txBody>
          <a:bodyPr vert="horz" lIns="91440" tIns="0" rIns="0" bIns="0" rtlCol="0" anchor="ctr"/>
          <a:lstStyle>
            <a:defPPr>
              <a:defRPr lang="en-US"/>
            </a:defPPr>
            <a:lvl1pPr marL="0" algn="r" defTabSz="457200" rtl="0" eaLnBrk="1" latinLnBrk="0" hangingPunct="1">
              <a:defRPr sz="1200" b="1"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 name="Date Placeholder 3">
            <a:extLst>
              <a:ext uri="{FF2B5EF4-FFF2-40B4-BE49-F238E27FC236}">
                <a16:creationId xmlns:a16="http://schemas.microsoft.com/office/drawing/2014/main" id="{AB408E5F-6BA7-1449-BAB6-D773EAAF8AD5}"/>
              </a:ext>
            </a:extLst>
          </p:cNvPr>
          <p:cNvSpPr>
            <a:spLocks noGrp="1"/>
          </p:cNvSpPr>
          <p:nvPr>
            <p:ph type="dt" sz="half" idx="2"/>
          </p:nvPr>
        </p:nvSpPr>
        <p:spPr>
          <a:xfrm>
            <a:off x="6120000" y="6300000"/>
            <a:ext cx="4140000" cy="180000"/>
          </a:xfrm>
          <a:prstGeom prst="rect">
            <a:avLst/>
          </a:prstGeom>
          <a:solidFill>
            <a:schemeClr val="tx1"/>
          </a:solidFill>
        </p:spPr>
        <p:txBody>
          <a:bodyPr lIns="90000" tIns="0" rIns="0" bIns="0" anchor="ctr" anchorCtr="0">
            <a:noAutofit/>
          </a:bodyPr>
          <a:lstStyle>
            <a:lvl1pPr algn="r">
              <a:defRPr sz="1200" b="1" i="0">
                <a:solidFill>
                  <a:schemeClr val="bg1"/>
                </a:solidFill>
                <a:latin typeface="Arial Narrow" panose="020B0604020202020204" pitchFamily="34" charset="0"/>
                <a:cs typeface="Arial Narrow" panose="020B0604020202020204" pitchFamily="34" charset="0"/>
              </a:defRPr>
            </a:lvl1pPr>
          </a:lstStyle>
          <a:p>
            <a:r>
              <a:rPr lang="en-US"/>
              <a:t>Add DATE or a third information here</a:t>
            </a:r>
            <a:endParaRPr lang="en-US" dirty="0"/>
          </a:p>
        </p:txBody>
      </p:sp>
      <p:sp>
        <p:nvSpPr>
          <p:cNvPr id="10" name="Slide Number Placeholder 5">
            <a:extLst>
              <a:ext uri="{FF2B5EF4-FFF2-40B4-BE49-F238E27FC236}">
                <a16:creationId xmlns:a16="http://schemas.microsoft.com/office/drawing/2014/main" id="{27828587-0027-724C-9FA4-71D71E3EE480}"/>
              </a:ext>
            </a:extLst>
          </p:cNvPr>
          <p:cNvSpPr>
            <a:spLocks noGrp="1"/>
          </p:cNvSpPr>
          <p:nvPr>
            <p:ph type="sldNum" sz="quarter" idx="4"/>
          </p:nvPr>
        </p:nvSpPr>
        <p:spPr>
          <a:xfrm>
            <a:off x="10800000" y="6300000"/>
            <a:ext cx="720000" cy="180000"/>
          </a:xfrm>
          <a:prstGeom prst="rect">
            <a:avLst/>
          </a:prstGeom>
        </p:spPr>
        <p:txBody>
          <a:bodyPr vert="horz" lIns="91440" tIns="0" rIns="0" bIns="0" rtlCol="0" anchor="ctr"/>
          <a:lstStyle>
            <a:lvl1pPr algn="r">
              <a:defRPr sz="1200" b="1" i="0">
                <a:solidFill>
                  <a:schemeClr val="bg1"/>
                </a:solidFill>
                <a:latin typeface="Arial" panose="020B0604020202020204" pitchFamily="34" charset="0"/>
                <a:cs typeface="Arial" panose="020B0604020202020204" pitchFamily="34" charset="0"/>
              </a:defRPr>
            </a:lvl1pPr>
          </a:lstStyle>
          <a:p>
            <a:fld id="{8EB6DE79-3EF7-DA4A-A4B3-54448DD08F9F}" type="slidenum">
              <a:rPr lang="en-US" smtClean="0"/>
              <a:pPr/>
              <a:t>‹#›</a:t>
            </a:fld>
            <a:endParaRPr lang="en-US" dirty="0"/>
          </a:p>
        </p:txBody>
      </p:sp>
    </p:spTree>
    <p:extLst>
      <p:ext uri="{BB962C8B-B14F-4D97-AF65-F5344CB8AC3E}">
        <p14:creationId xmlns:p14="http://schemas.microsoft.com/office/powerpoint/2010/main" val="4031245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by-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0B9BE-1D26-7346-9AA8-506C5668F510}"/>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733BD81-36DA-2A45-83D0-CC9351A6467F}"/>
              </a:ext>
            </a:extLst>
          </p:cNvPr>
          <p:cNvSpPr>
            <a:spLocks noGrp="1"/>
          </p:cNvSpPr>
          <p:nvPr>
            <p:ph type="ftr" sz="quarter" idx="11"/>
          </p:nvPr>
        </p:nvSpPr>
        <p:spPr/>
        <p:txBody>
          <a:bodyPr/>
          <a:lstStyle/>
          <a:p>
            <a:r>
              <a:rPr lang="en-US"/>
              <a:t>Change this title form the Header and Footer"</a:t>
            </a:r>
            <a:endParaRPr lang="en-US" dirty="0"/>
          </a:p>
        </p:txBody>
      </p:sp>
      <p:sp>
        <p:nvSpPr>
          <p:cNvPr id="7" name="Content Placeholder 6">
            <a:extLst>
              <a:ext uri="{FF2B5EF4-FFF2-40B4-BE49-F238E27FC236}">
                <a16:creationId xmlns:a16="http://schemas.microsoft.com/office/drawing/2014/main" id="{A3728336-7315-434C-A2F3-4C0D9A3AA41A}"/>
              </a:ext>
            </a:extLst>
          </p:cNvPr>
          <p:cNvSpPr>
            <a:spLocks noGrp="1"/>
          </p:cNvSpPr>
          <p:nvPr>
            <p:ph sz="quarter" idx="13"/>
          </p:nvPr>
        </p:nvSpPr>
        <p:spPr>
          <a:xfrm>
            <a:off x="1079997" y="1080000"/>
            <a:ext cx="5040000" cy="5220000"/>
          </a:xfrm>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a:extLst>
              <a:ext uri="{FF2B5EF4-FFF2-40B4-BE49-F238E27FC236}">
                <a16:creationId xmlns:a16="http://schemas.microsoft.com/office/drawing/2014/main" id="{68EB7E14-95DC-BD46-A92B-290E248FFCB6}"/>
              </a:ext>
            </a:extLst>
          </p:cNvPr>
          <p:cNvSpPr>
            <a:spLocks noGrp="1"/>
          </p:cNvSpPr>
          <p:nvPr>
            <p:ph sz="quarter" idx="14"/>
          </p:nvPr>
        </p:nvSpPr>
        <p:spPr>
          <a:xfrm>
            <a:off x="6120000" y="1080000"/>
            <a:ext cx="5040000" cy="5220000"/>
          </a:xfrm>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D9D0185B-D6A4-1E45-872F-45D17A4229D7}"/>
              </a:ext>
            </a:extLst>
          </p:cNvPr>
          <p:cNvSpPr>
            <a:spLocks noGrp="1"/>
          </p:cNvSpPr>
          <p:nvPr>
            <p:ph type="dt" sz="half" idx="2"/>
          </p:nvPr>
        </p:nvSpPr>
        <p:spPr>
          <a:xfrm>
            <a:off x="6120000" y="6300000"/>
            <a:ext cx="4140000" cy="180000"/>
          </a:xfrm>
          <a:prstGeom prst="rect">
            <a:avLst/>
          </a:prstGeom>
          <a:solidFill>
            <a:schemeClr val="tx1"/>
          </a:solidFill>
        </p:spPr>
        <p:txBody>
          <a:bodyPr lIns="90000" tIns="0" rIns="0" bIns="0" anchor="ctr" anchorCtr="0">
            <a:noAutofit/>
          </a:bodyPr>
          <a:lstStyle>
            <a:lvl1pPr algn="r">
              <a:defRPr sz="1200" b="1" i="0">
                <a:solidFill>
                  <a:schemeClr val="bg1"/>
                </a:solidFill>
                <a:latin typeface="Arial Narrow" panose="020B0604020202020204" pitchFamily="34" charset="0"/>
                <a:cs typeface="Arial Narrow" panose="020B0604020202020204" pitchFamily="34" charset="0"/>
              </a:defRPr>
            </a:lvl1pPr>
          </a:lstStyle>
          <a:p>
            <a:r>
              <a:rPr lang="en-US"/>
              <a:t>Add DATE or a third information here</a:t>
            </a:r>
            <a:endParaRPr lang="en-US" dirty="0"/>
          </a:p>
        </p:txBody>
      </p:sp>
      <p:sp>
        <p:nvSpPr>
          <p:cNvPr id="11" name="Slide Number Placeholder 5">
            <a:extLst>
              <a:ext uri="{FF2B5EF4-FFF2-40B4-BE49-F238E27FC236}">
                <a16:creationId xmlns:a16="http://schemas.microsoft.com/office/drawing/2014/main" id="{75834E1C-61AE-2E49-8D14-46F06456D587}"/>
              </a:ext>
            </a:extLst>
          </p:cNvPr>
          <p:cNvSpPr>
            <a:spLocks noGrp="1"/>
          </p:cNvSpPr>
          <p:nvPr>
            <p:ph type="sldNum" sz="quarter" idx="4"/>
          </p:nvPr>
        </p:nvSpPr>
        <p:spPr>
          <a:xfrm>
            <a:off x="10800000" y="6300000"/>
            <a:ext cx="720000" cy="180000"/>
          </a:xfrm>
          <a:prstGeom prst="rect">
            <a:avLst/>
          </a:prstGeom>
        </p:spPr>
        <p:txBody>
          <a:bodyPr vert="horz" lIns="91440" tIns="0" rIns="0" bIns="0" rtlCol="0" anchor="ctr"/>
          <a:lstStyle>
            <a:lvl1pPr algn="r">
              <a:defRPr sz="1200" b="1" i="0">
                <a:solidFill>
                  <a:schemeClr val="bg1"/>
                </a:solidFill>
                <a:latin typeface="Arial" panose="020B0604020202020204" pitchFamily="34" charset="0"/>
                <a:cs typeface="Arial" panose="020B0604020202020204" pitchFamily="34" charset="0"/>
              </a:defRPr>
            </a:lvl1pPr>
          </a:lstStyle>
          <a:p>
            <a:fld id="{8EB6DE79-3EF7-DA4A-A4B3-54448DD08F9F}" type="slidenum">
              <a:rPr lang="en-US" smtClean="0"/>
              <a:pPr/>
              <a:t>‹#›</a:t>
            </a:fld>
            <a:endParaRPr lang="en-US" dirty="0"/>
          </a:p>
        </p:txBody>
      </p:sp>
    </p:spTree>
    <p:extLst>
      <p:ext uri="{BB962C8B-B14F-4D97-AF65-F5344CB8AC3E}">
        <p14:creationId xmlns:p14="http://schemas.microsoft.com/office/powerpoint/2010/main" val="390561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in-Thi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0B9BE-1D26-7346-9AA8-506C5668F510}"/>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733BD81-36DA-2A45-83D0-CC9351A6467F}"/>
              </a:ext>
            </a:extLst>
          </p:cNvPr>
          <p:cNvSpPr>
            <a:spLocks noGrp="1"/>
          </p:cNvSpPr>
          <p:nvPr>
            <p:ph type="ftr" sz="quarter" idx="11"/>
          </p:nvPr>
        </p:nvSpPr>
        <p:spPr/>
        <p:txBody>
          <a:bodyPr/>
          <a:lstStyle/>
          <a:p>
            <a:r>
              <a:rPr lang="en-US"/>
              <a:t>Change this title form the Header and Footer"</a:t>
            </a:r>
            <a:endParaRPr lang="en-US" dirty="0"/>
          </a:p>
        </p:txBody>
      </p:sp>
      <p:sp>
        <p:nvSpPr>
          <p:cNvPr id="8" name="Content Placeholder 6">
            <a:extLst>
              <a:ext uri="{FF2B5EF4-FFF2-40B4-BE49-F238E27FC236}">
                <a16:creationId xmlns:a16="http://schemas.microsoft.com/office/drawing/2014/main" id="{68EB7E14-95DC-BD46-A92B-290E248FFCB6}"/>
              </a:ext>
            </a:extLst>
          </p:cNvPr>
          <p:cNvSpPr>
            <a:spLocks noGrp="1"/>
          </p:cNvSpPr>
          <p:nvPr>
            <p:ph sz="quarter" idx="14"/>
          </p:nvPr>
        </p:nvSpPr>
        <p:spPr>
          <a:xfrm>
            <a:off x="4680000" y="1080000"/>
            <a:ext cx="6480000" cy="52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a:extLst>
              <a:ext uri="{FF2B5EF4-FFF2-40B4-BE49-F238E27FC236}">
                <a16:creationId xmlns:a16="http://schemas.microsoft.com/office/drawing/2014/main" id="{A3728336-7315-434C-A2F3-4C0D9A3AA41A}"/>
              </a:ext>
            </a:extLst>
          </p:cNvPr>
          <p:cNvSpPr>
            <a:spLocks noGrp="1"/>
          </p:cNvSpPr>
          <p:nvPr>
            <p:ph sz="quarter" idx="13"/>
          </p:nvPr>
        </p:nvSpPr>
        <p:spPr>
          <a:xfrm>
            <a:off x="1080000" y="1080000"/>
            <a:ext cx="3600000" cy="52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4CE66A78-6EF9-1B43-B1AF-8B137E9B826F}"/>
              </a:ext>
            </a:extLst>
          </p:cNvPr>
          <p:cNvSpPr>
            <a:spLocks noGrp="1"/>
          </p:cNvSpPr>
          <p:nvPr>
            <p:ph type="dt" sz="half" idx="2"/>
          </p:nvPr>
        </p:nvSpPr>
        <p:spPr>
          <a:xfrm>
            <a:off x="6120000" y="6300000"/>
            <a:ext cx="4140000" cy="180000"/>
          </a:xfrm>
          <a:prstGeom prst="rect">
            <a:avLst/>
          </a:prstGeom>
          <a:solidFill>
            <a:schemeClr val="tx1"/>
          </a:solidFill>
        </p:spPr>
        <p:txBody>
          <a:bodyPr lIns="90000" tIns="0" rIns="0" bIns="0" anchor="ctr" anchorCtr="0">
            <a:noAutofit/>
          </a:bodyPr>
          <a:lstStyle>
            <a:lvl1pPr algn="r">
              <a:defRPr sz="1200" b="1" i="0">
                <a:solidFill>
                  <a:schemeClr val="bg1"/>
                </a:solidFill>
                <a:latin typeface="Arial Narrow" panose="020B0604020202020204" pitchFamily="34" charset="0"/>
                <a:cs typeface="Arial Narrow" panose="020B0604020202020204" pitchFamily="34" charset="0"/>
              </a:defRPr>
            </a:lvl1pPr>
          </a:lstStyle>
          <a:p>
            <a:r>
              <a:rPr lang="en-US"/>
              <a:t>Add DATE or a third information here</a:t>
            </a:r>
            <a:endParaRPr lang="en-US" dirty="0"/>
          </a:p>
        </p:txBody>
      </p:sp>
      <p:sp>
        <p:nvSpPr>
          <p:cNvPr id="11" name="Slide Number Placeholder 5">
            <a:extLst>
              <a:ext uri="{FF2B5EF4-FFF2-40B4-BE49-F238E27FC236}">
                <a16:creationId xmlns:a16="http://schemas.microsoft.com/office/drawing/2014/main" id="{1D4D8562-307B-C149-828F-0553474BB9EA}"/>
              </a:ext>
            </a:extLst>
          </p:cNvPr>
          <p:cNvSpPr>
            <a:spLocks noGrp="1"/>
          </p:cNvSpPr>
          <p:nvPr>
            <p:ph type="sldNum" sz="quarter" idx="4"/>
          </p:nvPr>
        </p:nvSpPr>
        <p:spPr>
          <a:xfrm>
            <a:off x="10800000" y="6300000"/>
            <a:ext cx="720000" cy="180000"/>
          </a:xfrm>
          <a:prstGeom prst="rect">
            <a:avLst/>
          </a:prstGeom>
        </p:spPr>
        <p:txBody>
          <a:bodyPr vert="horz" lIns="91440" tIns="0" rIns="0" bIns="0" rtlCol="0" anchor="ctr"/>
          <a:lstStyle>
            <a:lvl1pPr algn="r">
              <a:defRPr sz="1200" b="1" i="0">
                <a:solidFill>
                  <a:schemeClr val="bg1"/>
                </a:solidFill>
                <a:latin typeface="Arial" panose="020B0604020202020204" pitchFamily="34" charset="0"/>
                <a:cs typeface="Arial" panose="020B0604020202020204" pitchFamily="34" charset="0"/>
              </a:defRPr>
            </a:lvl1pPr>
          </a:lstStyle>
          <a:p>
            <a:fld id="{8EB6DE79-3EF7-DA4A-A4B3-54448DD08F9F}" type="slidenum">
              <a:rPr lang="en-US" smtClean="0"/>
              <a:pPr/>
              <a:t>‹#›</a:t>
            </a:fld>
            <a:endParaRPr lang="en-US" dirty="0"/>
          </a:p>
        </p:txBody>
      </p:sp>
    </p:spTree>
    <p:extLst>
      <p:ext uri="{BB962C8B-B14F-4D97-AF65-F5344CB8AC3E}">
        <p14:creationId xmlns:p14="http://schemas.microsoft.com/office/powerpoint/2010/main" val="728717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ick-Th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0B9BE-1D26-7346-9AA8-506C5668F510}"/>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733BD81-36DA-2A45-83D0-CC9351A6467F}"/>
              </a:ext>
            </a:extLst>
          </p:cNvPr>
          <p:cNvSpPr>
            <a:spLocks noGrp="1"/>
          </p:cNvSpPr>
          <p:nvPr>
            <p:ph type="ftr" sz="quarter" idx="11"/>
          </p:nvPr>
        </p:nvSpPr>
        <p:spPr/>
        <p:txBody>
          <a:bodyPr/>
          <a:lstStyle/>
          <a:p>
            <a:r>
              <a:rPr lang="en-US"/>
              <a:t>Change this title form the Header and Footer"</a:t>
            </a:r>
            <a:endParaRPr lang="en-US" dirty="0"/>
          </a:p>
        </p:txBody>
      </p:sp>
      <p:sp>
        <p:nvSpPr>
          <p:cNvPr id="7" name="Content Placeholder 6">
            <a:extLst>
              <a:ext uri="{FF2B5EF4-FFF2-40B4-BE49-F238E27FC236}">
                <a16:creationId xmlns:a16="http://schemas.microsoft.com/office/drawing/2014/main" id="{A3728336-7315-434C-A2F3-4C0D9A3AA41A}"/>
              </a:ext>
            </a:extLst>
          </p:cNvPr>
          <p:cNvSpPr>
            <a:spLocks noGrp="1"/>
          </p:cNvSpPr>
          <p:nvPr>
            <p:ph sz="quarter" idx="13"/>
          </p:nvPr>
        </p:nvSpPr>
        <p:spPr>
          <a:xfrm>
            <a:off x="1080000" y="1080000"/>
            <a:ext cx="6480000" cy="52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a:extLst>
              <a:ext uri="{FF2B5EF4-FFF2-40B4-BE49-F238E27FC236}">
                <a16:creationId xmlns:a16="http://schemas.microsoft.com/office/drawing/2014/main" id="{68EB7E14-95DC-BD46-A92B-290E248FFCB6}"/>
              </a:ext>
            </a:extLst>
          </p:cNvPr>
          <p:cNvSpPr>
            <a:spLocks noGrp="1"/>
          </p:cNvSpPr>
          <p:nvPr>
            <p:ph sz="quarter" idx="14"/>
          </p:nvPr>
        </p:nvSpPr>
        <p:spPr>
          <a:xfrm>
            <a:off x="7560000" y="1080000"/>
            <a:ext cx="3600000" cy="52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4AE9C7AB-B5DC-3842-A2B2-AA44FFD8C542}"/>
              </a:ext>
            </a:extLst>
          </p:cNvPr>
          <p:cNvSpPr>
            <a:spLocks noGrp="1"/>
          </p:cNvSpPr>
          <p:nvPr>
            <p:ph type="dt" sz="half" idx="2"/>
          </p:nvPr>
        </p:nvSpPr>
        <p:spPr>
          <a:xfrm>
            <a:off x="6120000" y="6300000"/>
            <a:ext cx="4140000" cy="180000"/>
          </a:xfrm>
          <a:prstGeom prst="rect">
            <a:avLst/>
          </a:prstGeom>
          <a:solidFill>
            <a:schemeClr val="tx1"/>
          </a:solidFill>
        </p:spPr>
        <p:txBody>
          <a:bodyPr lIns="90000" tIns="0" rIns="0" bIns="0" anchor="ctr" anchorCtr="0">
            <a:noAutofit/>
          </a:bodyPr>
          <a:lstStyle>
            <a:lvl1pPr algn="r">
              <a:defRPr sz="1200" b="1" i="0">
                <a:solidFill>
                  <a:schemeClr val="bg1"/>
                </a:solidFill>
                <a:latin typeface="Arial Narrow" panose="020B0604020202020204" pitchFamily="34" charset="0"/>
                <a:cs typeface="Arial Narrow" panose="020B0604020202020204" pitchFamily="34" charset="0"/>
              </a:defRPr>
            </a:lvl1pPr>
          </a:lstStyle>
          <a:p>
            <a:r>
              <a:rPr lang="en-US"/>
              <a:t>Add DATE or a third information here</a:t>
            </a:r>
            <a:endParaRPr lang="en-US" dirty="0"/>
          </a:p>
        </p:txBody>
      </p:sp>
      <p:sp>
        <p:nvSpPr>
          <p:cNvPr id="11" name="Slide Number Placeholder 5">
            <a:extLst>
              <a:ext uri="{FF2B5EF4-FFF2-40B4-BE49-F238E27FC236}">
                <a16:creationId xmlns:a16="http://schemas.microsoft.com/office/drawing/2014/main" id="{3C2B6B95-F30A-9347-A2DC-A51C3B1614DC}"/>
              </a:ext>
            </a:extLst>
          </p:cNvPr>
          <p:cNvSpPr>
            <a:spLocks noGrp="1"/>
          </p:cNvSpPr>
          <p:nvPr>
            <p:ph type="sldNum" sz="quarter" idx="4"/>
          </p:nvPr>
        </p:nvSpPr>
        <p:spPr>
          <a:xfrm>
            <a:off x="10800000" y="6300000"/>
            <a:ext cx="720000" cy="180000"/>
          </a:xfrm>
          <a:prstGeom prst="rect">
            <a:avLst/>
          </a:prstGeom>
        </p:spPr>
        <p:txBody>
          <a:bodyPr vert="horz" lIns="91440" tIns="0" rIns="0" bIns="0" rtlCol="0" anchor="ctr"/>
          <a:lstStyle>
            <a:lvl1pPr algn="r">
              <a:defRPr sz="1200" b="1" i="0">
                <a:solidFill>
                  <a:schemeClr val="bg1"/>
                </a:solidFill>
                <a:latin typeface="Arial" panose="020B0604020202020204" pitchFamily="34" charset="0"/>
                <a:cs typeface="Arial" panose="020B0604020202020204" pitchFamily="34" charset="0"/>
              </a:defRPr>
            </a:lvl1pPr>
          </a:lstStyle>
          <a:p>
            <a:fld id="{8EB6DE79-3EF7-DA4A-A4B3-54448DD08F9F}" type="slidenum">
              <a:rPr lang="en-US" smtClean="0"/>
              <a:pPr/>
              <a:t>‹#›</a:t>
            </a:fld>
            <a:endParaRPr lang="en-US" dirty="0"/>
          </a:p>
        </p:txBody>
      </p:sp>
    </p:spTree>
    <p:extLst>
      <p:ext uri="{BB962C8B-B14F-4D97-AF65-F5344CB8AC3E}">
        <p14:creationId xmlns:p14="http://schemas.microsoft.com/office/powerpoint/2010/main" val="507799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plus tw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71930-E256-A84E-8AC4-067EFE37D23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199018DC-0B76-8B41-8D9B-65ECA0718934}"/>
              </a:ext>
            </a:extLst>
          </p:cNvPr>
          <p:cNvSpPr>
            <a:spLocks noGrp="1"/>
          </p:cNvSpPr>
          <p:nvPr>
            <p:ph type="ftr" sz="quarter" idx="11"/>
          </p:nvPr>
        </p:nvSpPr>
        <p:spPr/>
        <p:txBody>
          <a:bodyPr/>
          <a:lstStyle/>
          <a:p>
            <a:r>
              <a:rPr lang="en-US"/>
              <a:t>Change this title form the Header and Footer"</a:t>
            </a:r>
            <a:endParaRPr lang="en-US" dirty="0"/>
          </a:p>
        </p:txBody>
      </p:sp>
      <p:sp>
        <p:nvSpPr>
          <p:cNvPr id="7" name="Content Placeholder 6">
            <a:extLst>
              <a:ext uri="{FF2B5EF4-FFF2-40B4-BE49-F238E27FC236}">
                <a16:creationId xmlns:a16="http://schemas.microsoft.com/office/drawing/2014/main" id="{44A658AA-5F13-9145-AA9C-7217BB8AFC66}"/>
              </a:ext>
            </a:extLst>
          </p:cNvPr>
          <p:cNvSpPr>
            <a:spLocks noGrp="1"/>
          </p:cNvSpPr>
          <p:nvPr>
            <p:ph sz="quarter" idx="13"/>
          </p:nvPr>
        </p:nvSpPr>
        <p:spPr>
          <a:xfrm>
            <a:off x="1080000" y="1080000"/>
            <a:ext cx="10080000" cy="2520000"/>
          </a:xfrm>
          <a:effectLst/>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a:extLst>
              <a:ext uri="{FF2B5EF4-FFF2-40B4-BE49-F238E27FC236}">
                <a16:creationId xmlns:a16="http://schemas.microsoft.com/office/drawing/2014/main" id="{DBBDF1A2-5CF8-E945-BD80-7B75AF0E1589}"/>
              </a:ext>
            </a:extLst>
          </p:cNvPr>
          <p:cNvSpPr>
            <a:spLocks noGrp="1"/>
          </p:cNvSpPr>
          <p:nvPr>
            <p:ph sz="quarter" idx="14"/>
          </p:nvPr>
        </p:nvSpPr>
        <p:spPr>
          <a:xfrm>
            <a:off x="1080000" y="3600000"/>
            <a:ext cx="5040000" cy="27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a:extLst>
              <a:ext uri="{FF2B5EF4-FFF2-40B4-BE49-F238E27FC236}">
                <a16:creationId xmlns:a16="http://schemas.microsoft.com/office/drawing/2014/main" id="{D52D67F4-7CD9-7D48-9F3C-897EB7BBCA2F}"/>
              </a:ext>
            </a:extLst>
          </p:cNvPr>
          <p:cNvSpPr>
            <a:spLocks noGrp="1"/>
          </p:cNvSpPr>
          <p:nvPr>
            <p:ph sz="quarter" idx="15"/>
          </p:nvPr>
        </p:nvSpPr>
        <p:spPr>
          <a:xfrm>
            <a:off x="6120000" y="3600000"/>
            <a:ext cx="5040000" cy="27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245CB29A-20BB-744F-9EF2-C2FD672A4DCB}"/>
              </a:ext>
            </a:extLst>
          </p:cNvPr>
          <p:cNvSpPr>
            <a:spLocks noGrp="1"/>
          </p:cNvSpPr>
          <p:nvPr>
            <p:ph type="dt" sz="half" idx="2"/>
          </p:nvPr>
        </p:nvSpPr>
        <p:spPr>
          <a:xfrm>
            <a:off x="6120000" y="6300000"/>
            <a:ext cx="4140000" cy="180000"/>
          </a:xfrm>
          <a:prstGeom prst="rect">
            <a:avLst/>
          </a:prstGeom>
          <a:solidFill>
            <a:schemeClr val="tx1"/>
          </a:solidFill>
        </p:spPr>
        <p:txBody>
          <a:bodyPr lIns="90000" tIns="0" rIns="0" bIns="0" anchor="ctr" anchorCtr="0">
            <a:noAutofit/>
          </a:bodyPr>
          <a:lstStyle>
            <a:lvl1pPr algn="r">
              <a:defRPr sz="1200" b="1" i="0">
                <a:solidFill>
                  <a:schemeClr val="bg1"/>
                </a:solidFill>
                <a:latin typeface="Arial Narrow" panose="020B0604020202020204" pitchFamily="34" charset="0"/>
                <a:cs typeface="Arial Narrow" panose="020B0604020202020204" pitchFamily="34" charset="0"/>
              </a:defRPr>
            </a:lvl1pPr>
          </a:lstStyle>
          <a:p>
            <a:r>
              <a:rPr lang="en-US"/>
              <a:t>Add DATE or a third information here</a:t>
            </a:r>
            <a:endParaRPr lang="en-US" dirty="0"/>
          </a:p>
        </p:txBody>
      </p:sp>
      <p:sp>
        <p:nvSpPr>
          <p:cNvPr id="12" name="Slide Number Placeholder 5">
            <a:extLst>
              <a:ext uri="{FF2B5EF4-FFF2-40B4-BE49-F238E27FC236}">
                <a16:creationId xmlns:a16="http://schemas.microsoft.com/office/drawing/2014/main" id="{E3E50CD6-A48A-0C46-A908-FF8C238253B2}"/>
              </a:ext>
            </a:extLst>
          </p:cNvPr>
          <p:cNvSpPr>
            <a:spLocks noGrp="1"/>
          </p:cNvSpPr>
          <p:nvPr>
            <p:ph type="sldNum" sz="quarter" idx="4"/>
          </p:nvPr>
        </p:nvSpPr>
        <p:spPr>
          <a:xfrm>
            <a:off x="10800000" y="6300000"/>
            <a:ext cx="720000" cy="180000"/>
          </a:xfrm>
          <a:prstGeom prst="rect">
            <a:avLst/>
          </a:prstGeom>
        </p:spPr>
        <p:txBody>
          <a:bodyPr vert="horz" lIns="91440" tIns="0" rIns="0" bIns="0" rtlCol="0" anchor="ctr"/>
          <a:lstStyle>
            <a:lvl1pPr algn="r">
              <a:defRPr sz="1200" b="1" i="0">
                <a:solidFill>
                  <a:schemeClr val="bg1"/>
                </a:solidFill>
                <a:latin typeface="Arial" panose="020B0604020202020204" pitchFamily="34" charset="0"/>
                <a:cs typeface="Arial" panose="020B0604020202020204" pitchFamily="34" charset="0"/>
              </a:defRPr>
            </a:lvl1pPr>
          </a:lstStyle>
          <a:p>
            <a:fld id="{8EB6DE79-3EF7-DA4A-A4B3-54448DD08F9F}" type="slidenum">
              <a:rPr lang="en-US" smtClean="0"/>
              <a:pPr/>
              <a:t>‹#›</a:t>
            </a:fld>
            <a:endParaRPr lang="en-US" dirty="0"/>
          </a:p>
        </p:txBody>
      </p:sp>
    </p:spTree>
    <p:extLst>
      <p:ext uri="{BB962C8B-B14F-4D97-AF65-F5344CB8AC3E}">
        <p14:creationId xmlns:p14="http://schemas.microsoft.com/office/powerpoint/2010/main" val="444978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by-sid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1079996" y="1260000"/>
            <a:ext cx="3240000" cy="5040000"/>
          </a:xfrm>
        </p:spPr>
        <p:txBody>
          <a:bodyPr lIns="140400" rIns="0"/>
          <a:lstStyle>
            <a:lvl1pPr>
              <a:lnSpc>
                <a:spcPct val="100000"/>
              </a:lnSpc>
              <a:spcBef>
                <a:spcPts val="472"/>
              </a:spcBef>
              <a:defRPr sz="1890"/>
            </a:lvl1pPr>
            <a:lvl2pPr>
              <a:lnSpc>
                <a:spcPct val="100000"/>
              </a:lnSpc>
              <a:spcBef>
                <a:spcPts val="378"/>
              </a:spcBef>
              <a:defRPr sz="1701"/>
            </a:lvl2pPr>
            <a:lvl3pPr>
              <a:lnSpc>
                <a:spcPct val="100000"/>
              </a:lnSpc>
              <a:spcBef>
                <a:spcPts val="378"/>
              </a:spcBef>
              <a:defRPr sz="1512"/>
            </a:lvl3pPr>
            <a:lvl4pPr marL="1018520" indent="-168003">
              <a:lnSpc>
                <a:spcPct val="100000"/>
              </a:lnSpc>
              <a:spcBef>
                <a:spcPts val="378"/>
              </a:spcBef>
              <a:defRPr sz="1323"/>
            </a:lvl4pPr>
            <a:lvl5pPr>
              <a:defRPr sz="1323"/>
            </a:lvl5pPr>
            <a:lvl6pPr>
              <a:defRPr sz="1701"/>
            </a:lvl6pPr>
            <a:lvl7pPr>
              <a:defRPr sz="1701"/>
            </a:lvl7pPr>
            <a:lvl8pPr>
              <a:defRPr sz="1701"/>
            </a:lvl8pPr>
            <a:lvl9pPr>
              <a:defRPr sz="1701"/>
            </a:lvl9pPr>
          </a:lstStyle>
          <a:p>
            <a:pPr lvl="0"/>
            <a:r>
              <a:rPr lang="en-US" noProof="0" dirty="0" err="1"/>
              <a:t>Erste</a:t>
            </a:r>
            <a:r>
              <a:rPr lang="en-US" noProof="0" dirty="0"/>
              <a:t> </a:t>
            </a:r>
            <a:r>
              <a:rPr lang="en-US" noProof="0" dirty="0" err="1"/>
              <a:t>Ebene</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p:txBody>
      </p:sp>
      <p:sp>
        <p:nvSpPr>
          <p:cNvPr id="5" name="Datumsplatzhalter 4"/>
          <p:cNvSpPr>
            <a:spLocks noGrp="1"/>
          </p:cNvSpPr>
          <p:nvPr>
            <p:ph type="dt" sz="half" idx="10"/>
          </p:nvPr>
        </p:nvSpPr>
        <p:spPr/>
        <p:txBody>
          <a:bodyPr/>
          <a:lstStyle/>
          <a:p>
            <a:r>
              <a:rPr lang="en-US" noProof="0"/>
              <a:t>Add DATE or a third information here</a:t>
            </a:r>
          </a:p>
        </p:txBody>
      </p:sp>
      <p:sp>
        <p:nvSpPr>
          <p:cNvPr id="6" name="Fußzeilenplatzhalter 5"/>
          <p:cNvSpPr>
            <a:spLocks noGrp="1"/>
          </p:cNvSpPr>
          <p:nvPr>
            <p:ph type="ftr" sz="quarter" idx="11"/>
          </p:nvPr>
        </p:nvSpPr>
        <p:spPr/>
        <p:txBody>
          <a:bodyPr/>
          <a:lstStyle/>
          <a:p>
            <a:r>
              <a:rPr lang="en-US" noProof="0"/>
              <a:t>Change this title form the Header and Footer"</a:t>
            </a:r>
          </a:p>
        </p:txBody>
      </p:sp>
      <p:sp>
        <p:nvSpPr>
          <p:cNvPr id="7" name="Foliennummernplatzhalter 6"/>
          <p:cNvSpPr>
            <a:spLocks noGrp="1"/>
          </p:cNvSpPr>
          <p:nvPr>
            <p:ph type="sldNum" sz="quarter" idx="12"/>
          </p:nvPr>
        </p:nvSpPr>
        <p:spPr/>
        <p:txBody>
          <a:bodyPr/>
          <a:lstStyle/>
          <a:p>
            <a:fld id="{6C6AE60A-B69C-4790-82F7-3882EDF23186}" type="slidenum">
              <a:rPr lang="en-US" noProof="0" smtClean="0"/>
              <a:pPr/>
              <a:t>‹#›</a:t>
            </a:fld>
            <a:endParaRPr lang="en-US" noProof="0"/>
          </a:p>
        </p:txBody>
      </p:sp>
      <p:sp>
        <p:nvSpPr>
          <p:cNvPr id="8" name="Titel 7"/>
          <p:cNvSpPr>
            <a:spLocks noGrp="1"/>
          </p:cNvSpPr>
          <p:nvPr>
            <p:ph type="title" hasCustomPrompt="1"/>
          </p:nvPr>
        </p:nvSpPr>
        <p:spPr>
          <a:xfrm>
            <a:off x="1079997" y="360000"/>
            <a:ext cx="10080000" cy="720000"/>
          </a:xfrm>
          <a:noFill/>
        </p:spPr>
        <p:txBody>
          <a:bodyPr/>
          <a:lstStyle/>
          <a:p>
            <a:r>
              <a:rPr lang="en-US" noProof="0" dirty="0" err="1"/>
              <a:t>Mastertitelformat</a:t>
            </a:r>
            <a:r>
              <a:rPr lang="en-US" noProof="0" dirty="0"/>
              <a:t> </a:t>
            </a:r>
            <a:r>
              <a:rPr lang="en-US" noProof="0" dirty="0" err="1"/>
              <a:t>bearbeiten</a:t>
            </a:r>
            <a:endParaRPr lang="en-US" noProof="0" dirty="0"/>
          </a:p>
        </p:txBody>
      </p:sp>
      <p:sp>
        <p:nvSpPr>
          <p:cNvPr id="9" name="Inhaltsplatzhalter 2">
            <a:extLst>
              <a:ext uri="{FF2B5EF4-FFF2-40B4-BE49-F238E27FC236}">
                <a16:creationId xmlns:a16="http://schemas.microsoft.com/office/drawing/2014/main" id="{7EFD657C-081B-244B-977B-C089FB58A1D2}"/>
              </a:ext>
            </a:extLst>
          </p:cNvPr>
          <p:cNvSpPr>
            <a:spLocks noGrp="1"/>
          </p:cNvSpPr>
          <p:nvPr>
            <p:ph sz="half" idx="13" hasCustomPrompt="1"/>
          </p:nvPr>
        </p:nvSpPr>
        <p:spPr>
          <a:xfrm>
            <a:off x="4500000" y="1260000"/>
            <a:ext cx="3240000" cy="5040000"/>
          </a:xfrm>
        </p:spPr>
        <p:txBody>
          <a:bodyPr lIns="140400" rIns="0"/>
          <a:lstStyle>
            <a:lvl1pPr>
              <a:lnSpc>
                <a:spcPct val="100000"/>
              </a:lnSpc>
              <a:spcBef>
                <a:spcPts val="472"/>
              </a:spcBef>
              <a:defRPr sz="1890"/>
            </a:lvl1pPr>
            <a:lvl2pPr>
              <a:lnSpc>
                <a:spcPct val="100000"/>
              </a:lnSpc>
              <a:spcBef>
                <a:spcPts val="378"/>
              </a:spcBef>
              <a:defRPr sz="1701"/>
            </a:lvl2pPr>
            <a:lvl3pPr>
              <a:lnSpc>
                <a:spcPct val="100000"/>
              </a:lnSpc>
              <a:spcBef>
                <a:spcPts val="378"/>
              </a:spcBef>
              <a:defRPr sz="1512"/>
            </a:lvl3pPr>
            <a:lvl4pPr marL="1018520" indent="-168003">
              <a:lnSpc>
                <a:spcPct val="100000"/>
              </a:lnSpc>
              <a:spcBef>
                <a:spcPts val="378"/>
              </a:spcBef>
              <a:defRPr sz="1323"/>
            </a:lvl4pPr>
            <a:lvl5pPr>
              <a:defRPr sz="1323"/>
            </a:lvl5pPr>
            <a:lvl6pPr>
              <a:defRPr sz="1701"/>
            </a:lvl6pPr>
            <a:lvl7pPr>
              <a:defRPr sz="1701"/>
            </a:lvl7pPr>
            <a:lvl8pPr>
              <a:defRPr sz="1701"/>
            </a:lvl8pPr>
            <a:lvl9pPr>
              <a:defRPr sz="1701"/>
            </a:lvl9pPr>
          </a:lstStyle>
          <a:p>
            <a:pPr lvl="0"/>
            <a:r>
              <a:rPr lang="en-US" noProof="0" dirty="0" err="1"/>
              <a:t>Erste</a:t>
            </a:r>
            <a:r>
              <a:rPr lang="en-US" noProof="0" dirty="0"/>
              <a:t> </a:t>
            </a:r>
            <a:r>
              <a:rPr lang="en-US" noProof="0" dirty="0" err="1"/>
              <a:t>Ebene</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p:txBody>
      </p:sp>
      <p:sp>
        <p:nvSpPr>
          <p:cNvPr id="10" name="Inhaltsplatzhalter 2">
            <a:extLst>
              <a:ext uri="{FF2B5EF4-FFF2-40B4-BE49-F238E27FC236}">
                <a16:creationId xmlns:a16="http://schemas.microsoft.com/office/drawing/2014/main" id="{C466C897-17D8-464D-80AC-5BEDA0432F94}"/>
              </a:ext>
            </a:extLst>
          </p:cNvPr>
          <p:cNvSpPr>
            <a:spLocks noGrp="1"/>
          </p:cNvSpPr>
          <p:nvPr>
            <p:ph sz="half" idx="14" hasCustomPrompt="1"/>
          </p:nvPr>
        </p:nvSpPr>
        <p:spPr>
          <a:xfrm>
            <a:off x="7920000" y="1260000"/>
            <a:ext cx="3240000" cy="5040000"/>
          </a:xfrm>
        </p:spPr>
        <p:txBody>
          <a:bodyPr lIns="140400" rIns="0"/>
          <a:lstStyle>
            <a:lvl1pPr>
              <a:lnSpc>
                <a:spcPct val="100000"/>
              </a:lnSpc>
              <a:spcBef>
                <a:spcPts val="472"/>
              </a:spcBef>
              <a:defRPr sz="1890"/>
            </a:lvl1pPr>
            <a:lvl2pPr>
              <a:lnSpc>
                <a:spcPct val="100000"/>
              </a:lnSpc>
              <a:spcBef>
                <a:spcPts val="378"/>
              </a:spcBef>
              <a:defRPr sz="1701"/>
            </a:lvl2pPr>
            <a:lvl3pPr>
              <a:lnSpc>
                <a:spcPct val="100000"/>
              </a:lnSpc>
              <a:spcBef>
                <a:spcPts val="378"/>
              </a:spcBef>
              <a:defRPr sz="1512"/>
            </a:lvl3pPr>
            <a:lvl4pPr marL="1018520" indent="-168003">
              <a:lnSpc>
                <a:spcPct val="100000"/>
              </a:lnSpc>
              <a:spcBef>
                <a:spcPts val="378"/>
              </a:spcBef>
              <a:defRPr sz="1323"/>
            </a:lvl4pPr>
            <a:lvl5pPr>
              <a:defRPr sz="1323"/>
            </a:lvl5pPr>
            <a:lvl6pPr>
              <a:defRPr sz="1701"/>
            </a:lvl6pPr>
            <a:lvl7pPr>
              <a:defRPr sz="1701"/>
            </a:lvl7pPr>
            <a:lvl8pPr>
              <a:defRPr sz="1701"/>
            </a:lvl8pPr>
            <a:lvl9pPr>
              <a:defRPr sz="1701"/>
            </a:lvl9pPr>
          </a:lstStyle>
          <a:p>
            <a:pPr lvl="0"/>
            <a:r>
              <a:rPr lang="en-US" noProof="0"/>
              <a:t>Erste Ebene</a:t>
            </a:r>
          </a:p>
          <a:p>
            <a:pPr lvl="1"/>
            <a:r>
              <a:rPr lang="en-US" noProof="0"/>
              <a:t>Zweite Ebene</a:t>
            </a:r>
          </a:p>
          <a:p>
            <a:pPr lvl="2"/>
            <a:r>
              <a:rPr lang="en-US" noProof="0"/>
              <a:t>Dritte Ebene</a:t>
            </a:r>
          </a:p>
          <a:p>
            <a:pPr lvl="3"/>
            <a:r>
              <a:rPr lang="en-US" noProof="0"/>
              <a:t>Vierte Ebene</a:t>
            </a:r>
          </a:p>
        </p:txBody>
      </p:sp>
    </p:spTree>
    <p:extLst>
      <p:ext uri="{BB962C8B-B14F-4D97-AF65-F5344CB8AC3E}">
        <p14:creationId xmlns:p14="http://schemas.microsoft.com/office/powerpoint/2010/main" val="416799821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box">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1079996" y="1260000"/>
            <a:ext cx="5040000" cy="2520000"/>
          </a:xfrm>
        </p:spPr>
        <p:txBody>
          <a:bodyPr lIns="140400" rIns="0"/>
          <a:lstStyle>
            <a:lvl1pPr>
              <a:lnSpc>
                <a:spcPct val="100000"/>
              </a:lnSpc>
              <a:spcBef>
                <a:spcPts val="472"/>
              </a:spcBef>
              <a:defRPr sz="1890"/>
            </a:lvl1pPr>
            <a:lvl2pPr>
              <a:lnSpc>
                <a:spcPct val="100000"/>
              </a:lnSpc>
              <a:spcBef>
                <a:spcPts val="378"/>
              </a:spcBef>
              <a:defRPr sz="1701"/>
            </a:lvl2pPr>
            <a:lvl3pPr>
              <a:lnSpc>
                <a:spcPct val="100000"/>
              </a:lnSpc>
              <a:spcBef>
                <a:spcPts val="378"/>
              </a:spcBef>
              <a:defRPr sz="1512"/>
            </a:lvl3pPr>
            <a:lvl4pPr marL="1018520" indent="-168003">
              <a:lnSpc>
                <a:spcPct val="100000"/>
              </a:lnSpc>
              <a:spcBef>
                <a:spcPts val="378"/>
              </a:spcBef>
              <a:defRPr sz="1323"/>
            </a:lvl4pPr>
            <a:lvl5pPr>
              <a:defRPr sz="1323"/>
            </a:lvl5pPr>
            <a:lvl6pPr>
              <a:defRPr sz="1701"/>
            </a:lvl6pPr>
            <a:lvl7pPr>
              <a:defRPr sz="1701"/>
            </a:lvl7pPr>
            <a:lvl8pPr>
              <a:defRPr sz="1701"/>
            </a:lvl8pPr>
            <a:lvl9pPr>
              <a:defRPr sz="1701"/>
            </a:lvl9pPr>
          </a:lstStyle>
          <a:p>
            <a:pPr lvl="0"/>
            <a:r>
              <a:rPr lang="en-US" noProof="0"/>
              <a:t>Erste Ebene</a:t>
            </a:r>
          </a:p>
          <a:p>
            <a:pPr lvl="1"/>
            <a:r>
              <a:rPr lang="en-US" noProof="0"/>
              <a:t>Zweite Ebene</a:t>
            </a:r>
          </a:p>
          <a:p>
            <a:pPr lvl="2"/>
            <a:r>
              <a:rPr lang="en-US" noProof="0"/>
              <a:t>Dritte Ebene</a:t>
            </a:r>
          </a:p>
          <a:p>
            <a:pPr lvl="3"/>
            <a:r>
              <a:rPr lang="en-US" noProof="0"/>
              <a:t>Vierte Ebene</a:t>
            </a:r>
          </a:p>
        </p:txBody>
      </p:sp>
      <p:sp>
        <p:nvSpPr>
          <p:cNvPr id="5" name="Datumsplatzhalter 4"/>
          <p:cNvSpPr>
            <a:spLocks noGrp="1"/>
          </p:cNvSpPr>
          <p:nvPr>
            <p:ph type="dt" sz="half" idx="10"/>
          </p:nvPr>
        </p:nvSpPr>
        <p:spPr/>
        <p:txBody>
          <a:bodyPr/>
          <a:lstStyle/>
          <a:p>
            <a:r>
              <a:rPr lang="en-US" noProof="0"/>
              <a:t>Add DATE or a third information here</a:t>
            </a:r>
          </a:p>
        </p:txBody>
      </p:sp>
      <p:sp>
        <p:nvSpPr>
          <p:cNvPr id="6" name="Fußzeilenplatzhalter 5"/>
          <p:cNvSpPr>
            <a:spLocks noGrp="1"/>
          </p:cNvSpPr>
          <p:nvPr>
            <p:ph type="ftr" sz="quarter" idx="11"/>
          </p:nvPr>
        </p:nvSpPr>
        <p:spPr/>
        <p:txBody>
          <a:bodyPr/>
          <a:lstStyle/>
          <a:p>
            <a:r>
              <a:rPr lang="en-US" noProof="0"/>
              <a:t>Change this title form the Header and Footer"</a:t>
            </a:r>
          </a:p>
        </p:txBody>
      </p:sp>
      <p:sp>
        <p:nvSpPr>
          <p:cNvPr id="7" name="Foliennummernplatzhalter 6"/>
          <p:cNvSpPr>
            <a:spLocks noGrp="1"/>
          </p:cNvSpPr>
          <p:nvPr>
            <p:ph type="sldNum" sz="quarter" idx="12"/>
          </p:nvPr>
        </p:nvSpPr>
        <p:spPr/>
        <p:txBody>
          <a:bodyPr/>
          <a:lstStyle/>
          <a:p>
            <a:fld id="{6C6AE60A-B69C-4790-82F7-3882EDF23186}" type="slidenum">
              <a:rPr lang="en-US" noProof="0" smtClean="0"/>
              <a:pPr/>
              <a:t>‹#›</a:t>
            </a:fld>
            <a:endParaRPr lang="en-US" noProof="0"/>
          </a:p>
        </p:txBody>
      </p:sp>
      <p:sp>
        <p:nvSpPr>
          <p:cNvPr id="8" name="Titel 7"/>
          <p:cNvSpPr>
            <a:spLocks noGrp="1"/>
          </p:cNvSpPr>
          <p:nvPr>
            <p:ph type="title" hasCustomPrompt="1"/>
          </p:nvPr>
        </p:nvSpPr>
        <p:spPr>
          <a:xfrm>
            <a:off x="1079997" y="360000"/>
            <a:ext cx="10080000" cy="720000"/>
          </a:xfrm>
          <a:noFill/>
        </p:spPr>
        <p:txBody>
          <a:bodyPr/>
          <a:lstStyle/>
          <a:p>
            <a:r>
              <a:rPr lang="en-US" noProof="0" dirty="0" err="1"/>
              <a:t>Mastertitelformat</a:t>
            </a:r>
            <a:r>
              <a:rPr lang="en-US" noProof="0" dirty="0"/>
              <a:t> </a:t>
            </a:r>
            <a:r>
              <a:rPr lang="en-US" noProof="0" dirty="0" err="1"/>
              <a:t>bearbeiten</a:t>
            </a:r>
            <a:endParaRPr lang="en-US" noProof="0" dirty="0"/>
          </a:p>
        </p:txBody>
      </p:sp>
      <p:sp>
        <p:nvSpPr>
          <p:cNvPr id="9" name="Inhaltsplatzhalter 2">
            <a:extLst>
              <a:ext uri="{FF2B5EF4-FFF2-40B4-BE49-F238E27FC236}">
                <a16:creationId xmlns:a16="http://schemas.microsoft.com/office/drawing/2014/main" id="{7EFD657C-081B-244B-977B-C089FB58A1D2}"/>
              </a:ext>
            </a:extLst>
          </p:cNvPr>
          <p:cNvSpPr>
            <a:spLocks noGrp="1"/>
          </p:cNvSpPr>
          <p:nvPr>
            <p:ph sz="half" idx="13" hasCustomPrompt="1"/>
          </p:nvPr>
        </p:nvSpPr>
        <p:spPr>
          <a:xfrm>
            <a:off x="6120000" y="1260000"/>
            <a:ext cx="5040000" cy="2520000"/>
          </a:xfrm>
        </p:spPr>
        <p:txBody>
          <a:bodyPr lIns="140400" rIns="0"/>
          <a:lstStyle>
            <a:lvl1pPr>
              <a:lnSpc>
                <a:spcPct val="100000"/>
              </a:lnSpc>
              <a:spcBef>
                <a:spcPts val="472"/>
              </a:spcBef>
              <a:defRPr sz="1890"/>
            </a:lvl1pPr>
            <a:lvl2pPr>
              <a:lnSpc>
                <a:spcPct val="100000"/>
              </a:lnSpc>
              <a:spcBef>
                <a:spcPts val="378"/>
              </a:spcBef>
              <a:defRPr sz="1701"/>
            </a:lvl2pPr>
            <a:lvl3pPr>
              <a:lnSpc>
                <a:spcPct val="100000"/>
              </a:lnSpc>
              <a:spcBef>
                <a:spcPts val="378"/>
              </a:spcBef>
              <a:defRPr sz="1512"/>
            </a:lvl3pPr>
            <a:lvl4pPr marL="1018520" indent="-168003">
              <a:lnSpc>
                <a:spcPct val="100000"/>
              </a:lnSpc>
              <a:spcBef>
                <a:spcPts val="378"/>
              </a:spcBef>
              <a:defRPr sz="1323"/>
            </a:lvl4pPr>
            <a:lvl5pPr>
              <a:defRPr sz="1323"/>
            </a:lvl5pPr>
            <a:lvl6pPr>
              <a:defRPr sz="1701"/>
            </a:lvl6pPr>
            <a:lvl7pPr>
              <a:defRPr sz="1701"/>
            </a:lvl7pPr>
            <a:lvl8pPr>
              <a:defRPr sz="1701"/>
            </a:lvl8pPr>
            <a:lvl9pPr>
              <a:defRPr sz="1701"/>
            </a:lvl9pPr>
          </a:lstStyle>
          <a:p>
            <a:pPr lvl="0"/>
            <a:r>
              <a:rPr lang="en-US" noProof="0"/>
              <a:t>Erste Ebene</a:t>
            </a:r>
          </a:p>
          <a:p>
            <a:pPr lvl="1"/>
            <a:r>
              <a:rPr lang="en-US" noProof="0"/>
              <a:t>Zweite Ebene</a:t>
            </a:r>
          </a:p>
          <a:p>
            <a:pPr lvl="2"/>
            <a:r>
              <a:rPr lang="en-US" noProof="0"/>
              <a:t>Dritte Ebene</a:t>
            </a:r>
          </a:p>
          <a:p>
            <a:pPr lvl="3"/>
            <a:r>
              <a:rPr lang="en-US" noProof="0"/>
              <a:t>Vierte Ebene</a:t>
            </a:r>
          </a:p>
        </p:txBody>
      </p:sp>
      <p:sp>
        <p:nvSpPr>
          <p:cNvPr id="11" name="Inhaltsplatzhalter 2">
            <a:extLst>
              <a:ext uri="{FF2B5EF4-FFF2-40B4-BE49-F238E27FC236}">
                <a16:creationId xmlns:a16="http://schemas.microsoft.com/office/drawing/2014/main" id="{A7A6DD52-705F-8C4E-BFBD-BE67BF0FB65A}"/>
              </a:ext>
            </a:extLst>
          </p:cNvPr>
          <p:cNvSpPr>
            <a:spLocks noGrp="1"/>
          </p:cNvSpPr>
          <p:nvPr>
            <p:ph sz="half" idx="15" hasCustomPrompt="1"/>
          </p:nvPr>
        </p:nvSpPr>
        <p:spPr>
          <a:xfrm>
            <a:off x="1079996" y="3780000"/>
            <a:ext cx="5040000" cy="2520000"/>
          </a:xfrm>
        </p:spPr>
        <p:txBody>
          <a:bodyPr lIns="140400" rIns="0"/>
          <a:lstStyle>
            <a:lvl1pPr>
              <a:lnSpc>
                <a:spcPct val="100000"/>
              </a:lnSpc>
              <a:spcBef>
                <a:spcPts val="472"/>
              </a:spcBef>
              <a:defRPr sz="1890"/>
            </a:lvl1pPr>
            <a:lvl2pPr>
              <a:lnSpc>
                <a:spcPct val="100000"/>
              </a:lnSpc>
              <a:spcBef>
                <a:spcPts val="378"/>
              </a:spcBef>
              <a:defRPr sz="1701"/>
            </a:lvl2pPr>
            <a:lvl3pPr>
              <a:lnSpc>
                <a:spcPct val="100000"/>
              </a:lnSpc>
              <a:spcBef>
                <a:spcPts val="378"/>
              </a:spcBef>
              <a:defRPr sz="1512"/>
            </a:lvl3pPr>
            <a:lvl4pPr marL="1018520" indent="-168003">
              <a:lnSpc>
                <a:spcPct val="100000"/>
              </a:lnSpc>
              <a:spcBef>
                <a:spcPts val="378"/>
              </a:spcBef>
              <a:defRPr sz="1323"/>
            </a:lvl4pPr>
            <a:lvl5pPr>
              <a:defRPr sz="1323"/>
            </a:lvl5pPr>
            <a:lvl6pPr>
              <a:defRPr sz="1701"/>
            </a:lvl6pPr>
            <a:lvl7pPr>
              <a:defRPr sz="1701"/>
            </a:lvl7pPr>
            <a:lvl8pPr>
              <a:defRPr sz="1701"/>
            </a:lvl8pPr>
            <a:lvl9pPr>
              <a:defRPr sz="1701"/>
            </a:lvl9pPr>
          </a:lstStyle>
          <a:p>
            <a:pPr lvl="0"/>
            <a:r>
              <a:rPr lang="en-US" noProof="0"/>
              <a:t>Erste Ebene</a:t>
            </a:r>
          </a:p>
          <a:p>
            <a:pPr lvl="1"/>
            <a:r>
              <a:rPr lang="en-US" noProof="0"/>
              <a:t>Zweite Ebene</a:t>
            </a:r>
          </a:p>
          <a:p>
            <a:pPr lvl="2"/>
            <a:r>
              <a:rPr lang="en-US" noProof="0"/>
              <a:t>Dritte Ebene</a:t>
            </a:r>
          </a:p>
          <a:p>
            <a:pPr lvl="3"/>
            <a:r>
              <a:rPr lang="en-US" noProof="0"/>
              <a:t>Vierte Ebene</a:t>
            </a:r>
          </a:p>
        </p:txBody>
      </p:sp>
      <p:sp>
        <p:nvSpPr>
          <p:cNvPr id="12" name="Inhaltsplatzhalter 2">
            <a:extLst>
              <a:ext uri="{FF2B5EF4-FFF2-40B4-BE49-F238E27FC236}">
                <a16:creationId xmlns:a16="http://schemas.microsoft.com/office/drawing/2014/main" id="{A3ED5591-6176-CF4B-A32B-DDE9257B1FB2}"/>
              </a:ext>
            </a:extLst>
          </p:cNvPr>
          <p:cNvSpPr>
            <a:spLocks noGrp="1"/>
          </p:cNvSpPr>
          <p:nvPr>
            <p:ph sz="half" idx="16" hasCustomPrompt="1"/>
          </p:nvPr>
        </p:nvSpPr>
        <p:spPr>
          <a:xfrm>
            <a:off x="6120000" y="3780000"/>
            <a:ext cx="5040000" cy="2520000"/>
          </a:xfrm>
        </p:spPr>
        <p:txBody>
          <a:bodyPr lIns="140400" rIns="0"/>
          <a:lstStyle>
            <a:lvl1pPr>
              <a:lnSpc>
                <a:spcPct val="100000"/>
              </a:lnSpc>
              <a:spcBef>
                <a:spcPts val="472"/>
              </a:spcBef>
              <a:defRPr sz="1890"/>
            </a:lvl1pPr>
            <a:lvl2pPr>
              <a:lnSpc>
                <a:spcPct val="100000"/>
              </a:lnSpc>
              <a:spcBef>
                <a:spcPts val="378"/>
              </a:spcBef>
              <a:defRPr sz="1701"/>
            </a:lvl2pPr>
            <a:lvl3pPr>
              <a:lnSpc>
                <a:spcPct val="100000"/>
              </a:lnSpc>
              <a:spcBef>
                <a:spcPts val="378"/>
              </a:spcBef>
              <a:defRPr sz="1512"/>
            </a:lvl3pPr>
            <a:lvl4pPr marL="1018520" indent="-168003">
              <a:lnSpc>
                <a:spcPct val="100000"/>
              </a:lnSpc>
              <a:spcBef>
                <a:spcPts val="378"/>
              </a:spcBef>
              <a:defRPr sz="1323"/>
            </a:lvl4pPr>
            <a:lvl5pPr>
              <a:defRPr sz="1323"/>
            </a:lvl5pPr>
            <a:lvl6pPr>
              <a:defRPr sz="1701"/>
            </a:lvl6pPr>
            <a:lvl7pPr>
              <a:defRPr sz="1701"/>
            </a:lvl7pPr>
            <a:lvl8pPr>
              <a:defRPr sz="1701"/>
            </a:lvl8pPr>
            <a:lvl9pPr>
              <a:defRPr sz="1701"/>
            </a:lvl9pPr>
          </a:lstStyle>
          <a:p>
            <a:pPr lvl="0"/>
            <a:r>
              <a:rPr lang="en-US" noProof="0"/>
              <a:t>Erste Ebene</a:t>
            </a:r>
          </a:p>
          <a:p>
            <a:pPr lvl="1"/>
            <a:r>
              <a:rPr lang="en-US" noProof="0"/>
              <a:t>Zweite Ebene</a:t>
            </a:r>
          </a:p>
          <a:p>
            <a:pPr lvl="2"/>
            <a:r>
              <a:rPr lang="en-US" noProof="0"/>
              <a:t>Dritte Ebene</a:t>
            </a:r>
          </a:p>
          <a:p>
            <a:pPr lvl="3"/>
            <a:r>
              <a:rPr lang="en-US" noProof="0"/>
              <a:t>Vierte Ebene</a:t>
            </a:r>
          </a:p>
        </p:txBody>
      </p:sp>
    </p:spTree>
    <p:extLst>
      <p:ext uri="{BB962C8B-B14F-4D97-AF65-F5344CB8AC3E}">
        <p14:creationId xmlns:p14="http://schemas.microsoft.com/office/powerpoint/2010/main" val="42062534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492CF-D048-CF47-9D04-62CE98A96B3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BF14167-EACE-1C49-8A74-96A2963E8742}"/>
              </a:ext>
            </a:extLst>
          </p:cNvPr>
          <p:cNvSpPr>
            <a:spLocks noGrp="1"/>
          </p:cNvSpPr>
          <p:nvPr>
            <p:ph type="ftr" sz="quarter" idx="11"/>
          </p:nvPr>
        </p:nvSpPr>
        <p:spPr>
          <a:xfrm>
            <a:off x="1260000" y="0"/>
            <a:ext cx="4320000" cy="180000"/>
          </a:xfrm>
        </p:spPr>
        <p:txBody>
          <a:bodyPr/>
          <a:lstStyle/>
          <a:p>
            <a:r>
              <a:rPr lang="en-US"/>
              <a:t>Change this title form the Header and Footer"</a:t>
            </a:r>
            <a:endParaRPr lang="en-US" dirty="0"/>
          </a:p>
        </p:txBody>
      </p:sp>
      <p:sp>
        <p:nvSpPr>
          <p:cNvPr id="8" name="Date Placeholder 3">
            <a:extLst>
              <a:ext uri="{FF2B5EF4-FFF2-40B4-BE49-F238E27FC236}">
                <a16:creationId xmlns:a16="http://schemas.microsoft.com/office/drawing/2014/main" id="{A76E5756-1B1F-F24F-B911-FC0EDA7E6A31}"/>
              </a:ext>
            </a:extLst>
          </p:cNvPr>
          <p:cNvSpPr>
            <a:spLocks noGrp="1"/>
          </p:cNvSpPr>
          <p:nvPr>
            <p:ph type="dt" sz="half" idx="2"/>
          </p:nvPr>
        </p:nvSpPr>
        <p:spPr>
          <a:xfrm>
            <a:off x="6120000" y="6300000"/>
            <a:ext cx="4140000" cy="180000"/>
          </a:xfrm>
          <a:prstGeom prst="rect">
            <a:avLst/>
          </a:prstGeom>
          <a:solidFill>
            <a:schemeClr val="tx1"/>
          </a:solidFill>
        </p:spPr>
        <p:txBody>
          <a:bodyPr lIns="90000" tIns="0" rIns="0" bIns="0" anchor="ctr" anchorCtr="0">
            <a:noAutofit/>
          </a:bodyPr>
          <a:lstStyle>
            <a:lvl1pPr algn="r">
              <a:defRPr sz="1200" b="1" i="0">
                <a:solidFill>
                  <a:schemeClr val="bg1"/>
                </a:solidFill>
                <a:latin typeface="Arial Narrow" panose="020B0604020202020204" pitchFamily="34" charset="0"/>
                <a:cs typeface="Arial Narrow" panose="020B0604020202020204" pitchFamily="34" charset="0"/>
              </a:defRPr>
            </a:lvl1pPr>
          </a:lstStyle>
          <a:p>
            <a:r>
              <a:rPr lang="en-US"/>
              <a:t>Add DATE or a third information here</a:t>
            </a:r>
            <a:endParaRPr lang="en-US" dirty="0"/>
          </a:p>
        </p:txBody>
      </p:sp>
      <p:sp>
        <p:nvSpPr>
          <p:cNvPr id="9" name="Slide Number Placeholder 5">
            <a:extLst>
              <a:ext uri="{FF2B5EF4-FFF2-40B4-BE49-F238E27FC236}">
                <a16:creationId xmlns:a16="http://schemas.microsoft.com/office/drawing/2014/main" id="{BF7DD318-6214-3E40-AC75-F96B63F7A7FA}"/>
              </a:ext>
            </a:extLst>
          </p:cNvPr>
          <p:cNvSpPr>
            <a:spLocks noGrp="1"/>
          </p:cNvSpPr>
          <p:nvPr>
            <p:ph type="sldNum" sz="quarter" idx="4"/>
          </p:nvPr>
        </p:nvSpPr>
        <p:spPr>
          <a:xfrm>
            <a:off x="10800000" y="6300000"/>
            <a:ext cx="720000" cy="180000"/>
          </a:xfrm>
          <a:prstGeom prst="rect">
            <a:avLst/>
          </a:prstGeom>
        </p:spPr>
        <p:txBody>
          <a:bodyPr vert="horz" lIns="91440" tIns="0" rIns="0" bIns="0" rtlCol="0" anchor="ctr"/>
          <a:lstStyle>
            <a:lvl1pPr algn="r">
              <a:defRPr sz="1200" b="1" i="0">
                <a:solidFill>
                  <a:schemeClr val="bg1"/>
                </a:solidFill>
                <a:latin typeface="Arial" panose="020B0604020202020204" pitchFamily="34" charset="0"/>
                <a:cs typeface="Arial" panose="020B0604020202020204" pitchFamily="34" charset="0"/>
              </a:defRPr>
            </a:lvl1pPr>
          </a:lstStyle>
          <a:p>
            <a:fld id="{8EB6DE79-3EF7-DA4A-A4B3-54448DD08F9F}" type="slidenum">
              <a:rPr lang="en-US" smtClean="0"/>
              <a:pPr/>
              <a:t>‹#›</a:t>
            </a:fld>
            <a:endParaRPr lang="en-US" dirty="0"/>
          </a:p>
        </p:txBody>
      </p:sp>
    </p:spTree>
    <p:extLst>
      <p:ext uri="{BB962C8B-B14F-4D97-AF65-F5344CB8AC3E}">
        <p14:creationId xmlns:p14="http://schemas.microsoft.com/office/powerpoint/2010/main" val="2292760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001A8FF-3689-9142-AB4C-39D1373173AD}"/>
              </a:ext>
            </a:extLst>
          </p:cNvPr>
          <p:cNvSpPr/>
          <p:nvPr userDrawn="1"/>
        </p:nvSpPr>
        <p:spPr>
          <a:xfrm>
            <a:off x="5759994" y="6300000"/>
            <a:ext cx="5760000" cy="180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b="1" i="0" cap="none" spc="0" dirty="0">
              <a:ln>
                <a:noFill/>
              </a:ln>
              <a:solidFill>
                <a:schemeClr val="bg2"/>
              </a:solidFill>
              <a:effectLst/>
              <a:latin typeface="Arial Narrow" panose="020B0604020202020204" pitchFamily="34" charset="0"/>
              <a:cs typeface="Arial Narrow" panose="020B0604020202020204" pitchFamily="34" charset="0"/>
            </a:endParaRPr>
          </a:p>
        </p:txBody>
      </p:sp>
      <p:sp>
        <p:nvSpPr>
          <p:cNvPr id="2" name="Title Placeholder 1"/>
          <p:cNvSpPr>
            <a:spLocks noGrp="1"/>
          </p:cNvSpPr>
          <p:nvPr>
            <p:ph type="title"/>
          </p:nvPr>
        </p:nvSpPr>
        <p:spPr>
          <a:xfrm>
            <a:off x="1079997" y="335697"/>
            <a:ext cx="10080000" cy="720000"/>
          </a:xfrm>
          <a:prstGeom prst="rect">
            <a:avLst/>
          </a:prstGeom>
          <a:noFill/>
        </p:spPr>
        <p:txBody>
          <a:bodyPr vert="horz" lIns="0" tIns="0" rIns="0" bIns="0" rtlCol="0" anchor="ctr">
            <a:noAutofit/>
          </a:bodyPr>
          <a:lstStyle/>
          <a:p>
            <a:r>
              <a:rPr lang="en-US" dirty="0"/>
              <a:t>Title</a:t>
            </a:r>
          </a:p>
        </p:txBody>
      </p:sp>
      <p:sp>
        <p:nvSpPr>
          <p:cNvPr id="3" name="Text Placeholder 2"/>
          <p:cNvSpPr>
            <a:spLocks noGrp="1"/>
          </p:cNvSpPr>
          <p:nvPr>
            <p:ph type="body" idx="1"/>
          </p:nvPr>
        </p:nvSpPr>
        <p:spPr>
          <a:xfrm>
            <a:off x="1079997" y="1080000"/>
            <a:ext cx="10080002" cy="5220000"/>
          </a:xfrm>
          <a:prstGeom prst="rect">
            <a:avLst/>
          </a:prstGeom>
        </p:spPr>
        <p:txBody>
          <a:bodyPr vert="horz" lIns="0" tIns="46800" rIns="0" bIns="45720" rtlCol="0">
            <a:noAutofit/>
          </a:bodyPr>
          <a:lstStyle/>
          <a:p>
            <a:pPr lvl="0"/>
            <a:r>
              <a:rPr lang="en-US" dirty="0"/>
              <a:t>First line of text (bold)</a:t>
            </a:r>
          </a:p>
          <a:p>
            <a:pPr lvl="1"/>
            <a:r>
              <a:rPr lang="en-US" dirty="0"/>
              <a:t>Subtitle</a:t>
            </a:r>
          </a:p>
          <a:p>
            <a:pPr lvl="2"/>
            <a:r>
              <a:rPr lang="en-US" dirty="0"/>
              <a:t>Sub-subtitle</a:t>
            </a:r>
          </a:p>
          <a:p>
            <a:pPr lvl="3"/>
            <a:r>
              <a:rPr lang="en-US" dirty="0"/>
              <a:t>Normally this should not be here</a:t>
            </a:r>
          </a:p>
          <a:p>
            <a:pPr lvl="4"/>
            <a:r>
              <a:rPr lang="en-US" dirty="0"/>
              <a:t>This level should not be used</a:t>
            </a:r>
          </a:p>
        </p:txBody>
      </p:sp>
      <p:sp>
        <p:nvSpPr>
          <p:cNvPr id="15" name="TextBox 14">
            <a:extLst>
              <a:ext uri="{FF2B5EF4-FFF2-40B4-BE49-F238E27FC236}">
                <a16:creationId xmlns:a16="http://schemas.microsoft.com/office/drawing/2014/main" id="{BDDDC9E0-5837-CC47-A499-FD8EEE8A47A9}"/>
              </a:ext>
            </a:extLst>
          </p:cNvPr>
          <p:cNvSpPr txBox="1"/>
          <p:nvPr userDrawn="1"/>
        </p:nvSpPr>
        <p:spPr>
          <a:xfrm>
            <a:off x="10440000" y="5940000"/>
            <a:ext cx="360000" cy="360000"/>
          </a:xfrm>
          <a:prstGeom prst="rect">
            <a:avLst/>
          </a:prstGeom>
          <a:noFill/>
        </p:spPr>
        <p:txBody>
          <a:bodyPr wrap="square" rtlCol="0" anchor="ctr" anchorCtr="0">
            <a:noAutofit/>
          </a:bodyPr>
          <a:lstStyle/>
          <a:p>
            <a:pPr algn="ctr"/>
            <a:r>
              <a:rPr lang="en-US" sz="1200" b="0" i="0" dirty="0">
                <a:latin typeface="Arial Narrow" panose="020B0604020202020204" pitchFamily="34" charset="0"/>
                <a:cs typeface="Arial Narrow" panose="020B0604020202020204" pitchFamily="34" charset="0"/>
              </a:rPr>
              <a:t>|</a:t>
            </a:r>
          </a:p>
        </p:txBody>
      </p:sp>
      <p:sp>
        <p:nvSpPr>
          <p:cNvPr id="9" name="TextBox 8">
            <a:extLst>
              <a:ext uri="{FF2B5EF4-FFF2-40B4-BE49-F238E27FC236}">
                <a16:creationId xmlns:a16="http://schemas.microsoft.com/office/drawing/2014/main" id="{311254CD-0FE2-BE4E-B26C-04DE1C684BCF}"/>
              </a:ext>
            </a:extLst>
          </p:cNvPr>
          <p:cNvSpPr txBox="1"/>
          <p:nvPr userDrawn="1"/>
        </p:nvSpPr>
        <p:spPr>
          <a:xfrm>
            <a:off x="7072009" y="4688732"/>
            <a:ext cx="0" cy="0"/>
          </a:xfrm>
          <a:prstGeom prst="rect">
            <a:avLst/>
          </a:prstGeom>
          <a:noFill/>
        </p:spPr>
        <p:txBody>
          <a:bodyPr wrap="none" lIns="0" tIns="0" rIns="0" bIns="0" rtlCol="0">
            <a:noAutofit/>
          </a:bodyPr>
          <a:lstStyle/>
          <a:p>
            <a:pPr algn="l" defTabSz="720000"/>
            <a:endParaRPr lang="en-US" sz="2400" b="0" i="0" dirty="0">
              <a:solidFill>
                <a:schemeClr val="tx2"/>
              </a:solidFill>
              <a:latin typeface="Arial Narrow" panose="020B0604020202020204" pitchFamily="34" charset="0"/>
              <a:cs typeface="Arial Narrow" panose="020B0604020202020204" pitchFamily="34" charset="0"/>
            </a:endParaRPr>
          </a:p>
        </p:txBody>
      </p:sp>
      <p:sp>
        <p:nvSpPr>
          <p:cNvPr id="21" name="Right Triangle 20">
            <a:extLst>
              <a:ext uri="{FF2B5EF4-FFF2-40B4-BE49-F238E27FC236}">
                <a16:creationId xmlns:a16="http://schemas.microsoft.com/office/drawing/2014/main" id="{19C0A307-19A1-5C4B-A0B6-E452D95778A3}"/>
              </a:ext>
            </a:extLst>
          </p:cNvPr>
          <p:cNvSpPr/>
          <p:nvPr userDrawn="1"/>
        </p:nvSpPr>
        <p:spPr>
          <a:xfrm rot="5400000">
            <a:off x="180000" y="180000"/>
            <a:ext cx="1080000" cy="1080000"/>
          </a:xfrm>
          <a:prstGeom prst="rtTriangl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b="1" i="0" cap="none" spc="0" dirty="0">
              <a:ln>
                <a:noFill/>
              </a:ln>
              <a:solidFill>
                <a:schemeClr val="bg2"/>
              </a:solidFill>
              <a:effectLst/>
              <a:latin typeface="Arial Narrow" panose="020B0604020202020204" pitchFamily="34" charset="0"/>
              <a:cs typeface="Arial Narrow" panose="020B0604020202020204" pitchFamily="34" charset="0"/>
            </a:endParaRPr>
          </a:p>
        </p:txBody>
      </p:sp>
      <p:sp>
        <p:nvSpPr>
          <p:cNvPr id="22" name="Rectangle 21">
            <a:extLst>
              <a:ext uri="{FF2B5EF4-FFF2-40B4-BE49-F238E27FC236}">
                <a16:creationId xmlns:a16="http://schemas.microsoft.com/office/drawing/2014/main" id="{CECF6BD0-2F1C-564B-AF1B-C140BFE07971}"/>
              </a:ext>
            </a:extLst>
          </p:cNvPr>
          <p:cNvSpPr/>
          <p:nvPr userDrawn="1"/>
        </p:nvSpPr>
        <p:spPr>
          <a:xfrm>
            <a:off x="0" y="0"/>
            <a:ext cx="180000" cy="3240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b="1" i="0" cap="none" spc="0" dirty="0">
              <a:ln>
                <a:noFill/>
              </a:ln>
              <a:solidFill>
                <a:schemeClr val="bg2"/>
              </a:solidFill>
              <a:effectLst/>
              <a:latin typeface="Arial Narrow" panose="020B0604020202020204" pitchFamily="34" charset="0"/>
              <a:cs typeface="Arial Narrow" panose="020B0604020202020204" pitchFamily="34" charset="0"/>
            </a:endParaRPr>
          </a:p>
        </p:txBody>
      </p:sp>
      <p:sp>
        <p:nvSpPr>
          <p:cNvPr id="23" name="Rectangle 22">
            <a:extLst>
              <a:ext uri="{FF2B5EF4-FFF2-40B4-BE49-F238E27FC236}">
                <a16:creationId xmlns:a16="http://schemas.microsoft.com/office/drawing/2014/main" id="{9E6AE94A-CFB1-9B4F-9F43-84739B4F4FD2}"/>
              </a:ext>
            </a:extLst>
          </p:cNvPr>
          <p:cNvSpPr/>
          <p:nvPr userDrawn="1"/>
        </p:nvSpPr>
        <p:spPr>
          <a:xfrm>
            <a:off x="0" y="0"/>
            <a:ext cx="5760000" cy="180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b="1" i="0" cap="none" spc="0" dirty="0">
              <a:ln>
                <a:noFill/>
              </a:ln>
              <a:solidFill>
                <a:schemeClr val="bg2"/>
              </a:solidFill>
              <a:effectLst/>
              <a:latin typeface="Arial Narrow" panose="020B0604020202020204" pitchFamily="34" charset="0"/>
              <a:cs typeface="Arial Narrow" panose="020B0604020202020204" pitchFamily="34" charset="0"/>
            </a:endParaRPr>
          </a:p>
        </p:txBody>
      </p:sp>
      <p:sp>
        <p:nvSpPr>
          <p:cNvPr id="13" name="Footer Placeholder 4">
            <a:extLst>
              <a:ext uri="{FF2B5EF4-FFF2-40B4-BE49-F238E27FC236}">
                <a16:creationId xmlns:a16="http://schemas.microsoft.com/office/drawing/2014/main" id="{E6FD5025-9A1A-274B-B8A5-5F667263127A}"/>
              </a:ext>
            </a:extLst>
          </p:cNvPr>
          <p:cNvSpPr>
            <a:spLocks noGrp="1"/>
          </p:cNvSpPr>
          <p:nvPr>
            <p:ph type="ftr" sz="quarter" idx="3"/>
          </p:nvPr>
        </p:nvSpPr>
        <p:spPr>
          <a:xfrm>
            <a:off x="1260000" y="0"/>
            <a:ext cx="4140000" cy="180000"/>
          </a:xfrm>
          <a:prstGeom prst="rect">
            <a:avLst/>
          </a:prstGeom>
          <a:solidFill>
            <a:schemeClr val="tx1"/>
          </a:solidFill>
        </p:spPr>
        <p:txBody>
          <a:bodyPr lIns="0" tIns="0" rIns="0" bIns="0" anchor="ctr"/>
          <a:lstStyle>
            <a:lvl1pPr algn="l">
              <a:defRPr sz="1200" b="1" i="0">
                <a:solidFill>
                  <a:schemeClr val="bg1"/>
                </a:solidFill>
                <a:latin typeface="Arial Narrow" panose="020B0604020202020204" pitchFamily="34" charset="0"/>
                <a:cs typeface="Arial Narrow" panose="020B0604020202020204" pitchFamily="34" charset="0"/>
              </a:defRPr>
            </a:lvl1pPr>
          </a:lstStyle>
          <a:p>
            <a:r>
              <a:rPr lang="en-US"/>
              <a:t>Change this title form the Header and Footer"</a:t>
            </a:r>
            <a:endParaRPr lang="en-US" dirty="0"/>
          </a:p>
        </p:txBody>
      </p:sp>
      <p:sp>
        <p:nvSpPr>
          <p:cNvPr id="26" name="Right Triangle 25">
            <a:extLst>
              <a:ext uri="{FF2B5EF4-FFF2-40B4-BE49-F238E27FC236}">
                <a16:creationId xmlns:a16="http://schemas.microsoft.com/office/drawing/2014/main" id="{ACC527B4-5230-A34A-B24C-B91C3C30892F}"/>
              </a:ext>
            </a:extLst>
          </p:cNvPr>
          <p:cNvSpPr/>
          <p:nvPr userDrawn="1"/>
        </p:nvSpPr>
        <p:spPr>
          <a:xfrm rot="16200000">
            <a:off x="10260000" y="5220000"/>
            <a:ext cx="1080000" cy="1080000"/>
          </a:xfrm>
          <a:prstGeom prst="rtTriangl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b="1" i="0" cap="none" spc="0" dirty="0">
              <a:ln>
                <a:noFill/>
              </a:ln>
              <a:solidFill>
                <a:schemeClr val="bg2"/>
              </a:solidFill>
              <a:effectLst/>
              <a:latin typeface="Arial Narrow" panose="020B0604020202020204" pitchFamily="34" charset="0"/>
              <a:cs typeface="Arial Narrow" panose="020B0604020202020204" pitchFamily="34" charset="0"/>
            </a:endParaRPr>
          </a:p>
        </p:txBody>
      </p:sp>
      <p:pic>
        <p:nvPicPr>
          <p:cNvPr id="32" name="Picture 31">
            <a:extLst>
              <a:ext uri="{FF2B5EF4-FFF2-40B4-BE49-F238E27FC236}">
                <a16:creationId xmlns:a16="http://schemas.microsoft.com/office/drawing/2014/main" id="{F30A7521-49FE-1C48-8721-43881AF5B022}"/>
              </a:ext>
            </a:extLst>
          </p:cNvPr>
          <p:cNvPicPr>
            <a:picLocks noChangeAspect="1"/>
          </p:cNvPicPr>
          <p:nvPr userDrawn="1"/>
        </p:nvPicPr>
        <p:blipFill>
          <a:blip r:embed="rId15"/>
          <a:stretch>
            <a:fillRect/>
          </a:stretch>
        </p:blipFill>
        <p:spPr>
          <a:xfrm>
            <a:off x="72000" y="72000"/>
            <a:ext cx="841237" cy="720000"/>
          </a:xfrm>
          <a:prstGeom prst="rect">
            <a:avLst/>
          </a:prstGeom>
        </p:spPr>
      </p:pic>
      <p:sp>
        <p:nvSpPr>
          <p:cNvPr id="12" name="Date Placeholder 3">
            <a:extLst>
              <a:ext uri="{FF2B5EF4-FFF2-40B4-BE49-F238E27FC236}">
                <a16:creationId xmlns:a16="http://schemas.microsoft.com/office/drawing/2014/main" id="{87F95553-1809-914E-8B2E-2181C949618F}"/>
              </a:ext>
            </a:extLst>
          </p:cNvPr>
          <p:cNvSpPr>
            <a:spLocks noGrp="1"/>
          </p:cNvSpPr>
          <p:nvPr>
            <p:ph type="dt" sz="half" idx="2"/>
          </p:nvPr>
        </p:nvSpPr>
        <p:spPr>
          <a:xfrm>
            <a:off x="6120000" y="6300000"/>
            <a:ext cx="4140000" cy="180000"/>
          </a:xfrm>
          <a:prstGeom prst="rect">
            <a:avLst/>
          </a:prstGeom>
          <a:solidFill>
            <a:schemeClr val="tx1"/>
          </a:solidFill>
        </p:spPr>
        <p:txBody>
          <a:bodyPr lIns="90000" tIns="0" rIns="0" bIns="0" anchor="ctr" anchorCtr="0">
            <a:noAutofit/>
          </a:bodyPr>
          <a:lstStyle>
            <a:lvl1pPr algn="r">
              <a:defRPr sz="1200" b="1" i="0">
                <a:solidFill>
                  <a:schemeClr val="bg1"/>
                </a:solidFill>
                <a:latin typeface="Arial Narrow" panose="020B0604020202020204" pitchFamily="34" charset="0"/>
                <a:cs typeface="Arial Narrow" panose="020B0604020202020204" pitchFamily="34" charset="0"/>
              </a:defRPr>
            </a:lvl1pPr>
          </a:lstStyle>
          <a:p>
            <a:r>
              <a:rPr lang="en-US"/>
              <a:t>Add DATE or a third information here</a:t>
            </a:r>
            <a:endParaRPr lang="en-US" dirty="0"/>
          </a:p>
        </p:txBody>
      </p:sp>
      <p:pic>
        <p:nvPicPr>
          <p:cNvPr id="33" name="Picture 32">
            <a:extLst>
              <a:ext uri="{FF2B5EF4-FFF2-40B4-BE49-F238E27FC236}">
                <a16:creationId xmlns:a16="http://schemas.microsoft.com/office/drawing/2014/main" id="{9E26212C-FDDF-4343-AE54-79DEE5D9E110}"/>
              </a:ext>
            </a:extLst>
          </p:cNvPr>
          <p:cNvPicPr>
            <a:picLocks noChangeAspect="1"/>
          </p:cNvPicPr>
          <p:nvPr userDrawn="1"/>
        </p:nvPicPr>
        <p:blipFill>
          <a:blip r:embed="rId16">
            <a:alphaModFix/>
            <a:lum bright="70000" contrast="-70000"/>
          </a:blip>
          <a:stretch>
            <a:fillRect/>
          </a:stretch>
        </p:blipFill>
        <p:spPr>
          <a:xfrm rot="16200000">
            <a:off x="-460643" y="4197366"/>
            <a:ext cx="2206800" cy="360294"/>
          </a:xfrm>
          <a:prstGeom prst="rect">
            <a:avLst/>
          </a:prstGeom>
          <a:solidFill>
            <a:schemeClr val="accent2">
              <a:alpha val="45000"/>
            </a:schemeClr>
          </a:solidFill>
        </p:spPr>
      </p:pic>
      <p:pic>
        <p:nvPicPr>
          <p:cNvPr id="34" name="Picture 33">
            <a:extLst>
              <a:ext uri="{FF2B5EF4-FFF2-40B4-BE49-F238E27FC236}">
                <a16:creationId xmlns:a16="http://schemas.microsoft.com/office/drawing/2014/main" id="{E507A49B-591D-024E-8888-85B8B2034EA4}"/>
              </a:ext>
            </a:extLst>
          </p:cNvPr>
          <p:cNvPicPr>
            <a:picLocks noChangeAspect="1"/>
          </p:cNvPicPr>
          <p:nvPr userDrawn="1"/>
        </p:nvPicPr>
        <p:blipFill>
          <a:blip r:embed="rId17">
            <a:duotone>
              <a:schemeClr val="bg2">
                <a:shade val="45000"/>
                <a:satMod val="135000"/>
              </a:schemeClr>
              <a:prstClr val="white"/>
            </a:duotone>
          </a:blip>
          <a:stretch>
            <a:fillRect/>
          </a:stretch>
        </p:blipFill>
        <p:spPr>
          <a:xfrm>
            <a:off x="273758" y="5579648"/>
            <a:ext cx="737999" cy="720703"/>
          </a:xfrm>
          <a:prstGeom prst="rect">
            <a:avLst/>
          </a:prstGeom>
        </p:spPr>
      </p:pic>
      <p:sp>
        <p:nvSpPr>
          <p:cNvPr id="31" name="Rectangle 30">
            <a:extLst>
              <a:ext uri="{FF2B5EF4-FFF2-40B4-BE49-F238E27FC236}">
                <a16:creationId xmlns:a16="http://schemas.microsoft.com/office/drawing/2014/main" id="{9159CBD0-940D-D147-9F9B-D08EAFD5E8DC}"/>
              </a:ext>
            </a:extLst>
          </p:cNvPr>
          <p:cNvSpPr/>
          <p:nvPr userDrawn="1"/>
        </p:nvSpPr>
        <p:spPr>
          <a:xfrm>
            <a:off x="-6" y="3240000"/>
            <a:ext cx="180000" cy="3240000"/>
          </a:xfrm>
          <a:prstGeom prst="rect">
            <a:avLst/>
          </a:prstGeom>
          <a:gradFill flip="none" rotWithShape="1">
            <a:gsLst>
              <a:gs pos="0">
                <a:schemeClr val="bg2"/>
              </a:gs>
              <a:gs pos="100000">
                <a:schemeClr val="tx1"/>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b="1" i="0" cap="none" spc="0" dirty="0">
              <a:ln>
                <a:noFill/>
              </a:ln>
              <a:solidFill>
                <a:schemeClr val="bg2"/>
              </a:solidFill>
              <a:effectLst/>
              <a:latin typeface="Arial Narrow" panose="020B0604020202020204" pitchFamily="34" charset="0"/>
              <a:cs typeface="Arial Narrow" panose="020B0604020202020204" pitchFamily="34" charset="0"/>
            </a:endParaRPr>
          </a:p>
        </p:txBody>
      </p:sp>
      <p:sp>
        <p:nvSpPr>
          <p:cNvPr id="35" name="Rectangle 34">
            <a:extLst>
              <a:ext uri="{FF2B5EF4-FFF2-40B4-BE49-F238E27FC236}">
                <a16:creationId xmlns:a16="http://schemas.microsoft.com/office/drawing/2014/main" id="{7A126BD2-7364-0048-A7A7-7B1719174FF6}"/>
              </a:ext>
            </a:extLst>
          </p:cNvPr>
          <p:cNvSpPr/>
          <p:nvPr userDrawn="1"/>
        </p:nvSpPr>
        <p:spPr>
          <a:xfrm>
            <a:off x="5760000" y="0"/>
            <a:ext cx="5760000" cy="180000"/>
          </a:xfrm>
          <a:prstGeom prst="rect">
            <a:avLst/>
          </a:prstGeom>
          <a:gradFill flip="none" rotWithShape="1">
            <a:gsLst>
              <a:gs pos="0">
                <a:schemeClr val="bg2"/>
              </a:gs>
              <a:gs pos="100000">
                <a:schemeClr val="tx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b="1" i="0" cap="none" spc="0" dirty="0">
              <a:ln>
                <a:noFill/>
              </a:ln>
              <a:solidFill>
                <a:schemeClr val="bg2"/>
              </a:solidFill>
              <a:effectLst/>
              <a:latin typeface="Arial Narrow" panose="020B0604020202020204" pitchFamily="34" charset="0"/>
              <a:cs typeface="Arial Narrow" panose="020B0604020202020204" pitchFamily="34" charset="0"/>
            </a:endParaRPr>
          </a:p>
        </p:txBody>
      </p:sp>
      <p:sp>
        <p:nvSpPr>
          <p:cNvPr id="36" name="Rectangle 35">
            <a:extLst>
              <a:ext uri="{FF2B5EF4-FFF2-40B4-BE49-F238E27FC236}">
                <a16:creationId xmlns:a16="http://schemas.microsoft.com/office/drawing/2014/main" id="{8DD1BD78-3F36-DD43-9AE9-EB94EA61BEAC}"/>
              </a:ext>
            </a:extLst>
          </p:cNvPr>
          <p:cNvSpPr/>
          <p:nvPr userDrawn="1"/>
        </p:nvSpPr>
        <p:spPr>
          <a:xfrm>
            <a:off x="-6" y="6300000"/>
            <a:ext cx="5760000" cy="180000"/>
          </a:xfrm>
          <a:prstGeom prst="rect">
            <a:avLst/>
          </a:prstGeom>
          <a:gradFill flip="none" rotWithShape="1">
            <a:gsLst>
              <a:gs pos="0">
                <a:schemeClr val="bg2"/>
              </a:gs>
              <a:gs pos="100000">
                <a:schemeClr val="tx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b="1" i="0" cap="none" spc="0" dirty="0">
              <a:ln>
                <a:noFill/>
              </a:ln>
              <a:solidFill>
                <a:schemeClr val="bg2"/>
              </a:solidFill>
              <a:effectLst/>
              <a:latin typeface="Arial Narrow" panose="020B0604020202020204" pitchFamily="34" charset="0"/>
              <a:cs typeface="Arial Narrow" panose="020B0604020202020204" pitchFamily="34" charset="0"/>
            </a:endParaRPr>
          </a:p>
        </p:txBody>
      </p:sp>
      <p:sp>
        <p:nvSpPr>
          <p:cNvPr id="37" name="Rectangle 36">
            <a:extLst>
              <a:ext uri="{FF2B5EF4-FFF2-40B4-BE49-F238E27FC236}">
                <a16:creationId xmlns:a16="http://schemas.microsoft.com/office/drawing/2014/main" id="{E4317FF7-2C03-4843-9AA8-599DCA200CC5}"/>
              </a:ext>
            </a:extLst>
          </p:cNvPr>
          <p:cNvSpPr/>
          <p:nvPr userDrawn="1"/>
        </p:nvSpPr>
        <p:spPr>
          <a:xfrm>
            <a:off x="11340000" y="3240000"/>
            <a:ext cx="180000" cy="3240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b="1" i="0" cap="none" spc="0" dirty="0">
              <a:ln>
                <a:noFill/>
              </a:ln>
              <a:solidFill>
                <a:schemeClr val="bg2"/>
              </a:solidFill>
              <a:effectLst/>
              <a:latin typeface="Arial Narrow" panose="020B0604020202020204" pitchFamily="34" charset="0"/>
              <a:cs typeface="Arial Narrow" panose="020B0604020202020204" pitchFamily="34" charset="0"/>
            </a:endParaRPr>
          </a:p>
        </p:txBody>
      </p:sp>
      <p:sp>
        <p:nvSpPr>
          <p:cNvPr id="38" name="Rectangle 37">
            <a:extLst>
              <a:ext uri="{FF2B5EF4-FFF2-40B4-BE49-F238E27FC236}">
                <a16:creationId xmlns:a16="http://schemas.microsoft.com/office/drawing/2014/main" id="{A3075046-7F89-0541-91AF-6B8CB101C071}"/>
              </a:ext>
            </a:extLst>
          </p:cNvPr>
          <p:cNvSpPr/>
          <p:nvPr userDrawn="1"/>
        </p:nvSpPr>
        <p:spPr>
          <a:xfrm>
            <a:off x="11340000" y="0"/>
            <a:ext cx="180000" cy="3240000"/>
          </a:xfrm>
          <a:prstGeom prst="rect">
            <a:avLst/>
          </a:prstGeom>
          <a:gradFill flip="none" rotWithShape="1">
            <a:gsLst>
              <a:gs pos="0">
                <a:schemeClr val="bg2"/>
              </a:gs>
              <a:gs pos="100000">
                <a:schemeClr val="tx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b="1" i="0" cap="none" spc="0" dirty="0">
              <a:ln>
                <a:noFill/>
              </a:ln>
              <a:solidFill>
                <a:schemeClr val="bg2"/>
              </a:solidFill>
              <a:effectLst/>
              <a:latin typeface="Arial Narrow" panose="020B0604020202020204" pitchFamily="34" charset="0"/>
              <a:cs typeface="Arial Narrow" panose="020B0604020202020204" pitchFamily="34" charset="0"/>
            </a:endParaRPr>
          </a:p>
        </p:txBody>
      </p:sp>
      <p:pic>
        <p:nvPicPr>
          <p:cNvPr id="5" name="Picture 4">
            <a:extLst>
              <a:ext uri="{FF2B5EF4-FFF2-40B4-BE49-F238E27FC236}">
                <a16:creationId xmlns:a16="http://schemas.microsoft.com/office/drawing/2014/main" id="{B91237E4-0B9D-6844-AEB0-961B52A76B79}"/>
              </a:ext>
            </a:extLst>
          </p:cNvPr>
          <p:cNvPicPr>
            <a:picLocks noChangeAspect="1"/>
          </p:cNvPicPr>
          <p:nvPr userDrawn="1"/>
        </p:nvPicPr>
        <p:blipFill>
          <a:blip r:embed="rId18"/>
          <a:stretch>
            <a:fillRect/>
          </a:stretch>
        </p:blipFill>
        <p:spPr>
          <a:xfrm>
            <a:off x="10687785" y="5864576"/>
            <a:ext cx="640623" cy="615599"/>
          </a:xfrm>
          <a:prstGeom prst="rect">
            <a:avLst/>
          </a:prstGeom>
        </p:spPr>
      </p:pic>
      <p:sp>
        <p:nvSpPr>
          <p:cNvPr id="6" name="Slide Number Placeholder 5">
            <a:extLst>
              <a:ext uri="{FF2B5EF4-FFF2-40B4-BE49-F238E27FC236}">
                <a16:creationId xmlns:a16="http://schemas.microsoft.com/office/drawing/2014/main" id="{AD80B80C-67CA-A547-9615-2E602B6638D7}"/>
              </a:ext>
            </a:extLst>
          </p:cNvPr>
          <p:cNvSpPr>
            <a:spLocks noGrp="1"/>
          </p:cNvSpPr>
          <p:nvPr>
            <p:ph type="sldNum" sz="quarter" idx="4"/>
          </p:nvPr>
        </p:nvSpPr>
        <p:spPr>
          <a:xfrm>
            <a:off x="10800000" y="6300000"/>
            <a:ext cx="720000" cy="180000"/>
          </a:xfrm>
          <a:prstGeom prst="rect">
            <a:avLst/>
          </a:prstGeom>
        </p:spPr>
        <p:txBody>
          <a:bodyPr vert="horz" lIns="91440" tIns="0" rIns="0" bIns="0" rtlCol="0" anchor="ctr"/>
          <a:lstStyle>
            <a:lvl1pPr algn="r">
              <a:defRPr sz="1200" b="1" i="0">
                <a:solidFill>
                  <a:schemeClr val="bg1"/>
                </a:solidFill>
                <a:latin typeface="Arial" panose="020B0604020202020204" pitchFamily="34" charset="0"/>
                <a:cs typeface="Arial" panose="020B0604020202020204" pitchFamily="34" charset="0"/>
              </a:defRPr>
            </a:lvl1pPr>
          </a:lstStyle>
          <a:p>
            <a:fld id="{8EB6DE79-3EF7-DA4A-A4B3-54448DD08F9F}" type="slidenum">
              <a:rPr lang="en-US" smtClean="0"/>
              <a:pPr/>
              <a:t>‹#›</a:t>
            </a:fld>
            <a:endParaRPr lang="en-US" dirty="0"/>
          </a:p>
        </p:txBody>
      </p:sp>
    </p:spTree>
    <p:extLst>
      <p:ext uri="{BB962C8B-B14F-4D97-AF65-F5344CB8AC3E}">
        <p14:creationId xmlns:p14="http://schemas.microsoft.com/office/powerpoint/2010/main" val="4259188032"/>
      </p:ext>
    </p:extLst>
  </p:cSld>
  <p:clrMap bg1="lt1" tx1="dk1" bg2="lt2" tx2="dk2" accent1="accent1" accent2="accent2" accent3="accent3" accent4="accent4" accent5="accent5" accent6="accent6" hlink="hlink" folHlink="folHlink"/>
  <p:sldLayoutIdLst>
    <p:sldLayoutId id="2147483664" r:id="rId1"/>
    <p:sldLayoutId id="2147483675" r:id="rId2"/>
    <p:sldLayoutId id="2147483666" r:id="rId3"/>
    <p:sldLayoutId id="2147483672" r:id="rId4"/>
    <p:sldLayoutId id="2147483673" r:id="rId5"/>
    <p:sldLayoutId id="2147483674" r:id="rId6"/>
    <p:sldLayoutId id="2147483680" r:id="rId7"/>
    <p:sldLayoutId id="2147483679" r:id="rId8"/>
    <p:sldLayoutId id="2147483667" r:id="rId9"/>
    <p:sldLayoutId id="2147483669" r:id="rId10"/>
    <p:sldLayoutId id="2147483668" r:id="rId11"/>
    <p:sldLayoutId id="2147483670" r:id="rId12"/>
    <p:sldLayoutId id="2147483676" r:id="rId13"/>
  </p:sldLayoutIdLst>
  <p:hf hdr="0"/>
  <p:txStyles>
    <p:titleStyle>
      <a:lvl1pPr algn="l" defTabSz="864017" rtl="0" eaLnBrk="1" latinLnBrk="0" hangingPunct="1">
        <a:lnSpc>
          <a:spcPct val="90000"/>
        </a:lnSpc>
        <a:spcBef>
          <a:spcPct val="0"/>
        </a:spcBef>
        <a:buNone/>
        <a:defRPr sz="4400" b="1" i="0" kern="1200" spc="-100" baseline="0">
          <a:solidFill>
            <a:schemeClr val="accent3"/>
          </a:solidFill>
          <a:latin typeface="Arial Narrow" panose="020B0604020202020204" pitchFamily="34" charset="0"/>
          <a:ea typeface="+mj-ea"/>
          <a:cs typeface="Arial Narrow" panose="020B0604020202020204" pitchFamily="34" charset="0"/>
        </a:defRPr>
      </a:lvl1pPr>
    </p:titleStyle>
    <p:bodyStyle>
      <a:lvl1pPr marL="288004" indent="-288004" algn="l" defTabSz="720000" rtl="0" eaLnBrk="1" latinLnBrk="0" hangingPunct="1">
        <a:lnSpc>
          <a:spcPct val="100000"/>
        </a:lnSpc>
        <a:spcBef>
          <a:spcPts val="1200"/>
        </a:spcBef>
        <a:buClr>
          <a:schemeClr val="accent1"/>
        </a:buClr>
        <a:buFont typeface="Wingdings" pitchFamily="2" charset="2"/>
        <a:buChar char="§"/>
        <a:defRPr sz="3200" b="1" i="0" kern="1200">
          <a:solidFill>
            <a:schemeClr val="tx2"/>
          </a:solidFill>
          <a:latin typeface="Arial Narrow" panose="020B0604020202020204" pitchFamily="34" charset="0"/>
          <a:ea typeface="+mn-ea"/>
          <a:cs typeface="Arial Narrow" panose="020B0604020202020204" pitchFamily="34" charset="0"/>
        </a:defRPr>
      </a:lvl1pPr>
      <a:lvl2pPr marL="504000" indent="-216004" algn="l" defTabSz="720000" rtl="0" eaLnBrk="1" latinLnBrk="0" hangingPunct="1">
        <a:lnSpc>
          <a:spcPct val="100000"/>
        </a:lnSpc>
        <a:spcBef>
          <a:spcPts val="600"/>
        </a:spcBef>
        <a:buClr>
          <a:schemeClr val="accent1"/>
        </a:buClr>
        <a:buFont typeface="Wingdings" pitchFamily="2" charset="2"/>
        <a:buChar char="§"/>
        <a:defRPr sz="2400" b="0" i="0" kern="1200">
          <a:solidFill>
            <a:schemeClr val="tx2"/>
          </a:solidFill>
          <a:latin typeface="Arial Narrow" panose="020B0604020202020204" pitchFamily="34" charset="0"/>
          <a:ea typeface="+mn-ea"/>
          <a:cs typeface="Arial Narrow" panose="020B0604020202020204" pitchFamily="34" charset="0"/>
        </a:defRPr>
      </a:lvl2pPr>
      <a:lvl3pPr marL="720000" indent="-216004" algn="l" defTabSz="864017" rtl="0" eaLnBrk="1" latinLnBrk="0" hangingPunct="1">
        <a:lnSpc>
          <a:spcPct val="100000"/>
        </a:lnSpc>
        <a:spcBef>
          <a:spcPts val="600"/>
        </a:spcBef>
        <a:buClr>
          <a:schemeClr val="accent1"/>
        </a:buClr>
        <a:buFont typeface="Wingdings" pitchFamily="2" charset="2"/>
        <a:buChar char="§"/>
        <a:defRPr sz="2000" b="0" i="0" kern="1200">
          <a:solidFill>
            <a:schemeClr val="tx2"/>
          </a:solidFill>
          <a:latin typeface="Arial Narrow" panose="020B0604020202020204" pitchFamily="34" charset="0"/>
          <a:ea typeface="+mn-ea"/>
          <a:cs typeface="Arial Narrow" panose="020B0604020202020204" pitchFamily="34" charset="0"/>
        </a:defRPr>
      </a:lvl3pPr>
      <a:lvl4pPr marL="936000" indent="-216004" algn="l" defTabSz="864017" rtl="0" eaLnBrk="1" latinLnBrk="0" hangingPunct="1">
        <a:lnSpc>
          <a:spcPct val="100000"/>
        </a:lnSpc>
        <a:spcBef>
          <a:spcPts val="0"/>
        </a:spcBef>
        <a:buClr>
          <a:schemeClr val="accent1"/>
        </a:buClr>
        <a:buFont typeface="Wingdings" pitchFamily="2" charset="2"/>
        <a:buChar char="§"/>
        <a:defRPr sz="1600" b="0" i="0" kern="1200">
          <a:solidFill>
            <a:schemeClr val="tx2"/>
          </a:solidFill>
          <a:latin typeface="Arial Narrow" panose="020B0604020202020204" pitchFamily="34" charset="0"/>
          <a:ea typeface="+mn-ea"/>
          <a:cs typeface="Arial Narrow" panose="020B0604020202020204" pitchFamily="34" charset="0"/>
        </a:defRPr>
      </a:lvl4pPr>
      <a:lvl5pPr marL="1152000" indent="-216004" algn="l" defTabSz="864017" rtl="0" eaLnBrk="1" latinLnBrk="0" hangingPunct="1">
        <a:lnSpc>
          <a:spcPct val="100000"/>
        </a:lnSpc>
        <a:spcBef>
          <a:spcPts val="0"/>
        </a:spcBef>
        <a:buClr>
          <a:schemeClr val="accent1"/>
        </a:buClr>
        <a:buFont typeface="Wingdings" pitchFamily="2" charset="2"/>
        <a:buChar char="§"/>
        <a:defRPr sz="1400" b="0" i="0" kern="1200">
          <a:solidFill>
            <a:schemeClr val="tx2"/>
          </a:solidFill>
          <a:latin typeface="Arial Narrow" panose="020B0604020202020204" pitchFamily="34" charset="0"/>
          <a:ea typeface="+mn-ea"/>
          <a:cs typeface="Arial Narrow" panose="020B060402020202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FF153F-FE02-7745-B797-DA5882446484}"/>
              </a:ext>
            </a:extLst>
          </p:cNvPr>
          <p:cNvSpPr>
            <a:spLocks noGrp="1"/>
          </p:cNvSpPr>
          <p:nvPr>
            <p:ph type="title"/>
          </p:nvPr>
        </p:nvSpPr>
        <p:spPr>
          <a:xfrm>
            <a:off x="360000" y="1979999"/>
            <a:ext cx="10800000" cy="1260087"/>
          </a:xfrm>
        </p:spPr>
        <p:txBody>
          <a:bodyPr/>
          <a:lstStyle/>
          <a:p>
            <a:r>
              <a:rPr lang="en-US" i="1" dirty="0"/>
              <a:t>Fancy style for PULP presentations </a:t>
            </a:r>
            <a:r>
              <a:rPr lang="en-US" i="1"/>
              <a:t>(v1.1 </a:t>
            </a:r>
            <a:r>
              <a:rPr lang="en-US" i="1" dirty="0"/>
              <a:t>– 03.2020)</a:t>
            </a:r>
            <a:endParaRPr lang="en-US" dirty="0"/>
          </a:p>
        </p:txBody>
      </p:sp>
      <p:sp>
        <p:nvSpPr>
          <p:cNvPr id="4" name="Content Placeholder 3">
            <a:extLst>
              <a:ext uri="{FF2B5EF4-FFF2-40B4-BE49-F238E27FC236}">
                <a16:creationId xmlns:a16="http://schemas.microsoft.com/office/drawing/2014/main" id="{91102879-515C-2C4A-A260-7B839E8604FF}"/>
              </a:ext>
            </a:extLst>
          </p:cNvPr>
          <p:cNvSpPr>
            <a:spLocks noGrp="1"/>
          </p:cNvSpPr>
          <p:nvPr>
            <p:ph sz="quarter" idx="10"/>
          </p:nvPr>
        </p:nvSpPr>
        <p:spPr/>
        <p:txBody>
          <a:bodyPr/>
          <a:lstStyle/>
          <a:p>
            <a:r>
              <a:rPr lang="en-US" sz="2800" b="1" dirty="0"/>
              <a:t>Author &lt;</a:t>
            </a:r>
            <a:r>
              <a:rPr lang="en-US" sz="2800" b="1" dirty="0" err="1"/>
              <a:t>email@iis.ee.ethz.ch</a:t>
            </a:r>
            <a:r>
              <a:rPr lang="en-US" sz="2800" b="1" dirty="0"/>
              <a:t>)</a:t>
            </a:r>
          </a:p>
        </p:txBody>
      </p:sp>
    </p:spTree>
    <p:extLst>
      <p:ext uri="{BB962C8B-B14F-4D97-AF65-F5344CB8AC3E}">
        <p14:creationId xmlns:p14="http://schemas.microsoft.com/office/powerpoint/2010/main" val="3821185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AFDA-A6D1-CB45-AC05-7BCC8747AC0F}"/>
              </a:ext>
            </a:extLst>
          </p:cNvPr>
          <p:cNvSpPr>
            <a:spLocks noGrp="1"/>
          </p:cNvSpPr>
          <p:nvPr>
            <p:ph type="title"/>
          </p:nvPr>
        </p:nvSpPr>
        <p:spPr/>
        <p:txBody>
          <a:bodyPr/>
          <a:lstStyle/>
          <a:p>
            <a:r>
              <a:rPr lang="en-US" dirty="0"/>
              <a:t>The slide is 16:9 format and is 32cm x 18cm</a:t>
            </a:r>
          </a:p>
        </p:txBody>
      </p:sp>
      <p:sp>
        <p:nvSpPr>
          <p:cNvPr id="3" name="Footer Placeholder 2">
            <a:extLst>
              <a:ext uri="{FF2B5EF4-FFF2-40B4-BE49-F238E27FC236}">
                <a16:creationId xmlns:a16="http://schemas.microsoft.com/office/drawing/2014/main" id="{92414109-EE97-1146-9CD2-CF3AD0551A88}"/>
              </a:ext>
            </a:extLst>
          </p:cNvPr>
          <p:cNvSpPr>
            <a:spLocks noGrp="1"/>
          </p:cNvSpPr>
          <p:nvPr>
            <p:ph type="ftr" sz="quarter" idx="11"/>
          </p:nvPr>
        </p:nvSpPr>
        <p:spPr/>
        <p:txBody>
          <a:bodyPr/>
          <a:lstStyle/>
          <a:p>
            <a:r>
              <a:rPr lang="en-US"/>
              <a:t>Change this title form the Header and Footer"</a:t>
            </a:r>
            <a:endParaRPr lang="en-US" dirty="0"/>
          </a:p>
        </p:txBody>
      </p:sp>
      <p:sp>
        <p:nvSpPr>
          <p:cNvPr id="4" name="Content Placeholder 3">
            <a:extLst>
              <a:ext uri="{FF2B5EF4-FFF2-40B4-BE49-F238E27FC236}">
                <a16:creationId xmlns:a16="http://schemas.microsoft.com/office/drawing/2014/main" id="{813E1B49-CEF0-FE46-B918-C6F4AF688EEF}"/>
              </a:ext>
            </a:extLst>
          </p:cNvPr>
          <p:cNvSpPr>
            <a:spLocks noGrp="1"/>
          </p:cNvSpPr>
          <p:nvPr>
            <p:ph sz="quarter" idx="13"/>
          </p:nvPr>
        </p:nvSpPr>
        <p:spPr/>
        <p:txBody>
          <a:bodyPr/>
          <a:lstStyle/>
          <a:p>
            <a:r>
              <a:rPr lang="en-US" dirty="0"/>
              <a:t>You can use shape properties to enter sizes of boxes and images so that they align properly</a:t>
            </a:r>
          </a:p>
        </p:txBody>
      </p:sp>
      <p:sp>
        <p:nvSpPr>
          <p:cNvPr id="5" name="Date Placeholder 4">
            <a:extLst>
              <a:ext uri="{FF2B5EF4-FFF2-40B4-BE49-F238E27FC236}">
                <a16:creationId xmlns:a16="http://schemas.microsoft.com/office/drawing/2014/main" id="{0F1F34A1-1C41-AB41-9CFD-6927D26C8EEF}"/>
              </a:ext>
            </a:extLst>
          </p:cNvPr>
          <p:cNvSpPr>
            <a:spLocks noGrp="1"/>
          </p:cNvSpPr>
          <p:nvPr>
            <p:ph type="dt" sz="half" idx="2"/>
          </p:nvPr>
        </p:nvSpPr>
        <p:spPr/>
        <p:txBody>
          <a:bodyPr/>
          <a:lstStyle/>
          <a:p>
            <a:r>
              <a:rPr lang="en-US"/>
              <a:t>Add DATE or a third information here</a:t>
            </a:r>
            <a:endParaRPr lang="en-US" dirty="0"/>
          </a:p>
        </p:txBody>
      </p:sp>
      <p:sp>
        <p:nvSpPr>
          <p:cNvPr id="6" name="Slide Number Placeholder 5">
            <a:extLst>
              <a:ext uri="{FF2B5EF4-FFF2-40B4-BE49-F238E27FC236}">
                <a16:creationId xmlns:a16="http://schemas.microsoft.com/office/drawing/2014/main" id="{56ABA180-957E-AA42-A0EF-5694E2ADA7DB}"/>
              </a:ext>
            </a:extLst>
          </p:cNvPr>
          <p:cNvSpPr>
            <a:spLocks noGrp="1"/>
          </p:cNvSpPr>
          <p:nvPr>
            <p:ph type="sldNum" sz="quarter" idx="4"/>
          </p:nvPr>
        </p:nvSpPr>
        <p:spPr/>
        <p:txBody>
          <a:bodyPr/>
          <a:lstStyle/>
          <a:p>
            <a:fld id="{8EB6DE79-3EF7-DA4A-A4B3-54448DD08F9F}" type="slidenum">
              <a:rPr lang="en-US" smtClean="0"/>
              <a:pPr/>
              <a:t>2</a:t>
            </a:fld>
            <a:endParaRPr lang="en-US" dirty="0"/>
          </a:p>
        </p:txBody>
      </p:sp>
      <p:cxnSp>
        <p:nvCxnSpPr>
          <p:cNvPr id="8" name="Straight Arrow Connector 7">
            <a:extLst>
              <a:ext uri="{FF2B5EF4-FFF2-40B4-BE49-F238E27FC236}">
                <a16:creationId xmlns:a16="http://schemas.microsoft.com/office/drawing/2014/main" id="{8CCA040B-37CC-D74A-80E1-EF76423FFEE3}"/>
              </a:ext>
            </a:extLst>
          </p:cNvPr>
          <p:cNvCxnSpPr/>
          <p:nvPr/>
        </p:nvCxnSpPr>
        <p:spPr>
          <a:xfrm>
            <a:off x="1079997" y="3383280"/>
            <a:ext cx="1008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7018F1A-3608-4640-B1F0-092FA3852900}"/>
              </a:ext>
            </a:extLst>
          </p:cNvPr>
          <p:cNvSpPr txBox="1"/>
          <p:nvPr/>
        </p:nvSpPr>
        <p:spPr>
          <a:xfrm>
            <a:off x="5583826" y="3067396"/>
            <a:ext cx="1072342" cy="515389"/>
          </a:xfrm>
          <a:prstGeom prst="rect">
            <a:avLst/>
          </a:prstGeom>
          <a:solidFill>
            <a:schemeClr val="bg2"/>
          </a:solidFill>
        </p:spPr>
        <p:txBody>
          <a:bodyPr wrap="square" lIns="0" tIns="0" rIns="0" bIns="0" rtlCol="0" anchor="ctr">
            <a:noAutofit/>
          </a:bodyPr>
          <a:lstStyle/>
          <a:p>
            <a:pPr algn="ctr" defTabSz="720000"/>
            <a:r>
              <a:rPr lang="en-US" sz="2400" b="0" i="0" dirty="0">
                <a:solidFill>
                  <a:schemeClr val="tx2"/>
                </a:solidFill>
                <a:latin typeface="Arial Narrow" panose="020B0604020202020204" pitchFamily="34" charset="0"/>
                <a:cs typeface="Arial Narrow" panose="020B0604020202020204" pitchFamily="34" charset="0"/>
              </a:rPr>
              <a:t> 28 cm</a:t>
            </a:r>
          </a:p>
        </p:txBody>
      </p:sp>
      <p:cxnSp>
        <p:nvCxnSpPr>
          <p:cNvPr id="10" name="Straight Arrow Connector 9">
            <a:extLst>
              <a:ext uri="{FF2B5EF4-FFF2-40B4-BE49-F238E27FC236}">
                <a16:creationId xmlns:a16="http://schemas.microsoft.com/office/drawing/2014/main" id="{2AC410AD-39DB-8748-AC40-A3CE2EC4F990}"/>
              </a:ext>
            </a:extLst>
          </p:cNvPr>
          <p:cNvCxnSpPr>
            <a:cxnSpLocks/>
          </p:cNvCxnSpPr>
          <p:nvPr/>
        </p:nvCxnSpPr>
        <p:spPr>
          <a:xfrm>
            <a:off x="0" y="3876502"/>
            <a:ext cx="1152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4C63BA2-3584-3843-88CF-A94D2A9514A5}"/>
              </a:ext>
            </a:extLst>
          </p:cNvPr>
          <p:cNvSpPr txBox="1"/>
          <p:nvPr/>
        </p:nvSpPr>
        <p:spPr>
          <a:xfrm>
            <a:off x="5583826" y="3583482"/>
            <a:ext cx="1072342" cy="515389"/>
          </a:xfrm>
          <a:prstGeom prst="rect">
            <a:avLst/>
          </a:prstGeom>
          <a:solidFill>
            <a:schemeClr val="bg2"/>
          </a:solidFill>
        </p:spPr>
        <p:txBody>
          <a:bodyPr wrap="square" lIns="0" tIns="0" rIns="0" bIns="0" rtlCol="0" anchor="ctr">
            <a:noAutofit/>
          </a:bodyPr>
          <a:lstStyle/>
          <a:p>
            <a:pPr algn="ctr" defTabSz="720000"/>
            <a:r>
              <a:rPr lang="en-US" sz="2400" b="0" i="0" dirty="0">
                <a:solidFill>
                  <a:schemeClr val="tx2"/>
                </a:solidFill>
                <a:latin typeface="Arial Narrow" panose="020B0604020202020204" pitchFamily="34" charset="0"/>
                <a:cs typeface="Arial Narrow" panose="020B0604020202020204" pitchFamily="34" charset="0"/>
              </a:rPr>
              <a:t> 32 cm</a:t>
            </a:r>
          </a:p>
        </p:txBody>
      </p:sp>
      <p:cxnSp>
        <p:nvCxnSpPr>
          <p:cNvPr id="13" name="Straight Arrow Connector 12">
            <a:extLst>
              <a:ext uri="{FF2B5EF4-FFF2-40B4-BE49-F238E27FC236}">
                <a16:creationId xmlns:a16="http://schemas.microsoft.com/office/drawing/2014/main" id="{B469BE29-E451-0B4C-A3E7-0502129C44B3}"/>
              </a:ext>
            </a:extLst>
          </p:cNvPr>
          <p:cNvCxnSpPr>
            <a:cxnSpLocks/>
          </p:cNvCxnSpPr>
          <p:nvPr/>
        </p:nvCxnSpPr>
        <p:spPr>
          <a:xfrm flipH="1">
            <a:off x="719995" y="1080000"/>
            <a:ext cx="5" cy="52200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3948379-8ECF-004B-88BC-CA756BE9AA84}"/>
              </a:ext>
            </a:extLst>
          </p:cNvPr>
          <p:cNvSpPr txBox="1"/>
          <p:nvPr/>
        </p:nvSpPr>
        <p:spPr>
          <a:xfrm rot="16200000">
            <a:off x="183824" y="2299855"/>
            <a:ext cx="1072342" cy="515389"/>
          </a:xfrm>
          <a:prstGeom prst="rect">
            <a:avLst/>
          </a:prstGeom>
          <a:solidFill>
            <a:schemeClr val="bg2"/>
          </a:solidFill>
        </p:spPr>
        <p:txBody>
          <a:bodyPr wrap="square" lIns="0" tIns="0" rIns="0" bIns="0" rtlCol="0" anchor="ctr">
            <a:noAutofit/>
          </a:bodyPr>
          <a:lstStyle/>
          <a:p>
            <a:pPr algn="ctr" defTabSz="720000"/>
            <a:r>
              <a:rPr lang="en-US" sz="2400" b="0" i="0" dirty="0">
                <a:solidFill>
                  <a:schemeClr val="tx2"/>
                </a:solidFill>
                <a:latin typeface="Arial Narrow" panose="020B0604020202020204" pitchFamily="34" charset="0"/>
                <a:cs typeface="Arial Narrow" panose="020B0604020202020204" pitchFamily="34" charset="0"/>
              </a:rPr>
              <a:t> 14.5 cm</a:t>
            </a:r>
          </a:p>
        </p:txBody>
      </p:sp>
    </p:spTree>
    <p:extLst>
      <p:ext uri="{BB962C8B-B14F-4D97-AF65-F5344CB8AC3E}">
        <p14:creationId xmlns:p14="http://schemas.microsoft.com/office/powerpoint/2010/main" val="3603157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BA592-5298-EE43-A62E-2C4734C0082D}"/>
              </a:ext>
            </a:extLst>
          </p:cNvPr>
          <p:cNvSpPr>
            <a:spLocks noGrp="1"/>
          </p:cNvSpPr>
          <p:nvPr>
            <p:ph type="title"/>
          </p:nvPr>
        </p:nvSpPr>
        <p:spPr/>
        <p:txBody>
          <a:bodyPr/>
          <a:lstStyle/>
          <a:p>
            <a:r>
              <a:rPr lang="en-US" dirty="0"/>
              <a:t>You can change the logo under View → Master </a:t>
            </a:r>
          </a:p>
        </p:txBody>
      </p:sp>
      <p:sp>
        <p:nvSpPr>
          <p:cNvPr id="3" name="Footer Placeholder 2">
            <a:extLst>
              <a:ext uri="{FF2B5EF4-FFF2-40B4-BE49-F238E27FC236}">
                <a16:creationId xmlns:a16="http://schemas.microsoft.com/office/drawing/2014/main" id="{253B5BCE-16F6-0A41-970D-954252D5E649}"/>
              </a:ext>
            </a:extLst>
          </p:cNvPr>
          <p:cNvSpPr>
            <a:spLocks noGrp="1"/>
          </p:cNvSpPr>
          <p:nvPr>
            <p:ph type="ftr" sz="quarter" idx="11"/>
          </p:nvPr>
        </p:nvSpPr>
        <p:spPr/>
        <p:txBody>
          <a:bodyPr/>
          <a:lstStyle/>
          <a:p>
            <a:r>
              <a:rPr lang="en-US"/>
              <a:t>Change this title form the Header and Footer"</a:t>
            </a:r>
            <a:endParaRPr lang="en-US" dirty="0"/>
          </a:p>
        </p:txBody>
      </p:sp>
      <p:sp>
        <p:nvSpPr>
          <p:cNvPr id="4" name="Content Placeholder 3">
            <a:extLst>
              <a:ext uri="{FF2B5EF4-FFF2-40B4-BE49-F238E27FC236}">
                <a16:creationId xmlns:a16="http://schemas.microsoft.com/office/drawing/2014/main" id="{82C06E2C-553B-3243-8FFE-98DDFFE4179F}"/>
              </a:ext>
            </a:extLst>
          </p:cNvPr>
          <p:cNvSpPr>
            <a:spLocks noGrp="1"/>
          </p:cNvSpPr>
          <p:nvPr>
            <p:ph sz="quarter" idx="13"/>
          </p:nvPr>
        </p:nvSpPr>
        <p:spPr/>
        <p:txBody>
          <a:bodyPr/>
          <a:lstStyle/>
          <a:p>
            <a:r>
              <a:rPr lang="en-US" dirty="0"/>
              <a:t>Leave it empty if you do not have an additional logo</a:t>
            </a:r>
          </a:p>
          <a:p>
            <a:pPr lvl="1"/>
            <a:endParaRPr lang="en-US" dirty="0"/>
          </a:p>
        </p:txBody>
      </p:sp>
      <p:sp>
        <p:nvSpPr>
          <p:cNvPr id="5" name="Date Placeholder 4">
            <a:extLst>
              <a:ext uri="{FF2B5EF4-FFF2-40B4-BE49-F238E27FC236}">
                <a16:creationId xmlns:a16="http://schemas.microsoft.com/office/drawing/2014/main" id="{51CDEA7A-7F80-024B-B33F-2D8CBEF384EB}"/>
              </a:ext>
            </a:extLst>
          </p:cNvPr>
          <p:cNvSpPr>
            <a:spLocks noGrp="1"/>
          </p:cNvSpPr>
          <p:nvPr>
            <p:ph type="dt" sz="half" idx="2"/>
          </p:nvPr>
        </p:nvSpPr>
        <p:spPr/>
        <p:txBody>
          <a:bodyPr/>
          <a:lstStyle/>
          <a:p>
            <a:r>
              <a:rPr lang="en-US"/>
              <a:t>Add DATE or a third information here</a:t>
            </a:r>
            <a:endParaRPr lang="en-US" dirty="0"/>
          </a:p>
        </p:txBody>
      </p:sp>
      <p:sp>
        <p:nvSpPr>
          <p:cNvPr id="6" name="Slide Number Placeholder 5">
            <a:extLst>
              <a:ext uri="{FF2B5EF4-FFF2-40B4-BE49-F238E27FC236}">
                <a16:creationId xmlns:a16="http://schemas.microsoft.com/office/drawing/2014/main" id="{94EBB203-B416-974C-991E-B090808E4C8A}"/>
              </a:ext>
            </a:extLst>
          </p:cNvPr>
          <p:cNvSpPr>
            <a:spLocks noGrp="1"/>
          </p:cNvSpPr>
          <p:nvPr>
            <p:ph type="sldNum" sz="quarter" idx="4"/>
          </p:nvPr>
        </p:nvSpPr>
        <p:spPr/>
        <p:txBody>
          <a:bodyPr/>
          <a:lstStyle/>
          <a:p>
            <a:fld id="{8EB6DE79-3EF7-DA4A-A4B3-54448DD08F9F}" type="slidenum">
              <a:rPr lang="en-US" smtClean="0"/>
              <a:pPr/>
              <a:t>3</a:t>
            </a:fld>
            <a:endParaRPr lang="en-US" dirty="0"/>
          </a:p>
        </p:txBody>
      </p:sp>
      <p:cxnSp>
        <p:nvCxnSpPr>
          <p:cNvPr id="8" name="Straight Arrow Connector 7">
            <a:extLst>
              <a:ext uri="{FF2B5EF4-FFF2-40B4-BE49-F238E27FC236}">
                <a16:creationId xmlns:a16="http://schemas.microsoft.com/office/drawing/2014/main" id="{7A4EB485-DB96-0749-A446-F868AAFE81FE}"/>
              </a:ext>
            </a:extLst>
          </p:cNvPr>
          <p:cNvCxnSpPr/>
          <p:nvPr/>
        </p:nvCxnSpPr>
        <p:spPr>
          <a:xfrm>
            <a:off x="5951913" y="964276"/>
            <a:ext cx="5020887" cy="48961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580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D7CBA9-7840-BF4A-9682-A32E279E60A1}"/>
              </a:ext>
            </a:extLst>
          </p:cNvPr>
          <p:cNvSpPr>
            <a:spLocks noGrp="1"/>
          </p:cNvSpPr>
          <p:nvPr>
            <p:ph type="title"/>
          </p:nvPr>
        </p:nvSpPr>
        <p:spPr/>
        <p:txBody>
          <a:bodyPr/>
          <a:lstStyle/>
          <a:p>
            <a:r>
              <a:rPr lang="en-US" dirty="0"/>
              <a:t>Please adapt the headers/footers</a:t>
            </a:r>
          </a:p>
        </p:txBody>
      </p:sp>
      <p:sp>
        <p:nvSpPr>
          <p:cNvPr id="3" name="Footer Placeholder 2">
            <a:extLst>
              <a:ext uri="{FF2B5EF4-FFF2-40B4-BE49-F238E27FC236}">
                <a16:creationId xmlns:a16="http://schemas.microsoft.com/office/drawing/2014/main" id="{BF3C5B5A-54FB-CA44-97D0-8DF01728CDA6}"/>
              </a:ext>
            </a:extLst>
          </p:cNvPr>
          <p:cNvSpPr>
            <a:spLocks noGrp="1"/>
          </p:cNvSpPr>
          <p:nvPr>
            <p:ph type="ftr" sz="quarter" idx="11"/>
          </p:nvPr>
        </p:nvSpPr>
        <p:spPr/>
        <p:txBody>
          <a:bodyPr/>
          <a:lstStyle/>
          <a:p>
            <a:r>
              <a:rPr lang="en-US" dirty="0"/>
              <a:t>Change this title form the Header and Footer"</a:t>
            </a:r>
          </a:p>
        </p:txBody>
      </p:sp>
      <p:sp>
        <p:nvSpPr>
          <p:cNvPr id="9" name="Content Placeholder 8">
            <a:extLst>
              <a:ext uri="{FF2B5EF4-FFF2-40B4-BE49-F238E27FC236}">
                <a16:creationId xmlns:a16="http://schemas.microsoft.com/office/drawing/2014/main" id="{59B7C077-9410-CE46-B9EA-4052B3F87060}"/>
              </a:ext>
            </a:extLst>
          </p:cNvPr>
          <p:cNvSpPr>
            <a:spLocks noGrp="1"/>
          </p:cNvSpPr>
          <p:nvPr>
            <p:ph sz="quarter" idx="14"/>
          </p:nvPr>
        </p:nvSpPr>
        <p:spPr>
          <a:xfrm>
            <a:off x="4680000" y="1080000"/>
            <a:ext cx="6480000" cy="5220000"/>
          </a:xfrm>
        </p:spPr>
        <p:txBody>
          <a:bodyPr/>
          <a:lstStyle/>
          <a:p>
            <a:r>
              <a:rPr lang="en-US" dirty="0"/>
              <a:t>Use the “Header/Footer” to change</a:t>
            </a:r>
          </a:p>
          <a:p>
            <a:pPr lvl="1"/>
            <a:r>
              <a:rPr lang="en-US" dirty="0"/>
              <a:t>Footer: That will be on the top left</a:t>
            </a:r>
          </a:p>
          <a:p>
            <a:pPr lvl="1"/>
            <a:r>
              <a:rPr lang="en-US" dirty="0"/>
              <a:t>Date will show on the bottom right</a:t>
            </a:r>
          </a:p>
          <a:p>
            <a:pPr lvl="1"/>
            <a:r>
              <a:rPr lang="en-US" dirty="0"/>
              <a:t>Page number will show on the extreme right</a:t>
            </a:r>
          </a:p>
          <a:p>
            <a:pPr marL="287996" lvl="1" indent="0">
              <a:buNone/>
            </a:pPr>
            <a:endParaRPr lang="en-US" dirty="0"/>
          </a:p>
        </p:txBody>
      </p:sp>
      <p:pic>
        <p:nvPicPr>
          <p:cNvPr id="11" name="Content Placeholder 10">
            <a:extLst>
              <a:ext uri="{FF2B5EF4-FFF2-40B4-BE49-F238E27FC236}">
                <a16:creationId xmlns:a16="http://schemas.microsoft.com/office/drawing/2014/main" id="{BD4E8492-0CF4-FB4D-9F18-E7A83660FD74}"/>
              </a:ext>
            </a:extLst>
          </p:cNvPr>
          <p:cNvPicPr>
            <a:picLocks noGrp="1" noChangeAspect="1"/>
          </p:cNvPicPr>
          <p:nvPr>
            <p:ph sz="quarter" idx="13"/>
          </p:nvPr>
        </p:nvPicPr>
        <p:blipFill>
          <a:blip r:embed="rId2"/>
          <a:stretch>
            <a:fillRect/>
          </a:stretch>
        </p:blipFill>
        <p:spPr>
          <a:xfrm>
            <a:off x="1079500" y="1191117"/>
            <a:ext cx="3600450" cy="4998053"/>
          </a:xfrm>
        </p:spPr>
      </p:pic>
      <p:sp>
        <p:nvSpPr>
          <p:cNvPr id="5" name="Date Placeholder 4">
            <a:extLst>
              <a:ext uri="{FF2B5EF4-FFF2-40B4-BE49-F238E27FC236}">
                <a16:creationId xmlns:a16="http://schemas.microsoft.com/office/drawing/2014/main" id="{8E4FFF96-15EA-AE43-A927-C41F003D0CBD}"/>
              </a:ext>
            </a:extLst>
          </p:cNvPr>
          <p:cNvSpPr>
            <a:spLocks noGrp="1"/>
          </p:cNvSpPr>
          <p:nvPr>
            <p:ph type="dt" sz="half" idx="2"/>
          </p:nvPr>
        </p:nvSpPr>
        <p:spPr/>
        <p:txBody>
          <a:bodyPr/>
          <a:lstStyle/>
          <a:p>
            <a:r>
              <a:rPr lang="en-US"/>
              <a:t>Add DATE or a third information here</a:t>
            </a:r>
            <a:endParaRPr lang="en-US" dirty="0"/>
          </a:p>
        </p:txBody>
      </p:sp>
      <p:sp>
        <p:nvSpPr>
          <p:cNvPr id="6" name="Slide Number Placeholder 5">
            <a:extLst>
              <a:ext uri="{FF2B5EF4-FFF2-40B4-BE49-F238E27FC236}">
                <a16:creationId xmlns:a16="http://schemas.microsoft.com/office/drawing/2014/main" id="{9663B09E-231B-3E48-B65B-38CCAAC46E34}"/>
              </a:ext>
            </a:extLst>
          </p:cNvPr>
          <p:cNvSpPr>
            <a:spLocks noGrp="1"/>
          </p:cNvSpPr>
          <p:nvPr>
            <p:ph type="sldNum" sz="quarter" idx="4"/>
          </p:nvPr>
        </p:nvSpPr>
        <p:spPr/>
        <p:txBody>
          <a:bodyPr/>
          <a:lstStyle/>
          <a:p>
            <a:fld id="{8EB6DE79-3EF7-DA4A-A4B3-54448DD08F9F}" type="slidenum">
              <a:rPr lang="en-US" smtClean="0"/>
              <a:pPr/>
              <a:t>4</a:t>
            </a:fld>
            <a:endParaRPr lang="en-US" dirty="0"/>
          </a:p>
        </p:txBody>
      </p:sp>
      <p:cxnSp>
        <p:nvCxnSpPr>
          <p:cNvPr id="13" name="Straight Arrow Connector 12">
            <a:extLst>
              <a:ext uri="{FF2B5EF4-FFF2-40B4-BE49-F238E27FC236}">
                <a16:creationId xmlns:a16="http://schemas.microsoft.com/office/drawing/2014/main" id="{DB40079C-5AB2-F945-88F9-4EB499E5B10A}"/>
              </a:ext>
            </a:extLst>
          </p:cNvPr>
          <p:cNvCxnSpPr>
            <a:cxnSpLocks/>
          </p:cNvCxnSpPr>
          <p:nvPr/>
        </p:nvCxnSpPr>
        <p:spPr>
          <a:xfrm flipH="1" flipV="1">
            <a:off x="2743201" y="283030"/>
            <a:ext cx="2104571" cy="15820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A55A3B9-E013-F944-A633-EFAB30F1671A}"/>
              </a:ext>
            </a:extLst>
          </p:cNvPr>
          <p:cNvCxnSpPr>
            <a:cxnSpLocks/>
          </p:cNvCxnSpPr>
          <p:nvPr/>
        </p:nvCxnSpPr>
        <p:spPr>
          <a:xfrm flipH="1">
            <a:off x="1705601" y="1959429"/>
            <a:ext cx="3142171" cy="3048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06FD74A-9D01-9544-8EE6-FE52B758C844}"/>
              </a:ext>
            </a:extLst>
          </p:cNvPr>
          <p:cNvCxnSpPr>
            <a:cxnSpLocks/>
          </p:cNvCxnSpPr>
          <p:nvPr/>
        </p:nvCxnSpPr>
        <p:spPr>
          <a:xfrm>
            <a:off x="7920000" y="2460171"/>
            <a:ext cx="2131143" cy="383982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5357C75-B028-1C45-8B23-CD9A3522B303}"/>
              </a:ext>
            </a:extLst>
          </p:cNvPr>
          <p:cNvCxnSpPr>
            <a:cxnSpLocks/>
          </p:cNvCxnSpPr>
          <p:nvPr/>
        </p:nvCxnSpPr>
        <p:spPr>
          <a:xfrm>
            <a:off x="13096799" y="4637312"/>
            <a:ext cx="2131143" cy="383982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BD5EA68-6715-A04E-B470-F4E3BAF99A05}"/>
              </a:ext>
            </a:extLst>
          </p:cNvPr>
          <p:cNvCxnSpPr>
            <a:cxnSpLocks/>
          </p:cNvCxnSpPr>
          <p:nvPr/>
        </p:nvCxnSpPr>
        <p:spPr>
          <a:xfrm flipH="1">
            <a:off x="3007658" y="2460171"/>
            <a:ext cx="2130400" cy="16256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E95880A-F4DA-114F-8730-B5B5B9734B03}"/>
              </a:ext>
            </a:extLst>
          </p:cNvPr>
          <p:cNvCxnSpPr>
            <a:cxnSpLocks/>
          </p:cNvCxnSpPr>
          <p:nvPr/>
        </p:nvCxnSpPr>
        <p:spPr>
          <a:xfrm>
            <a:off x="10051143" y="2960914"/>
            <a:ext cx="1378857" cy="3381532"/>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86D850D-AD64-5E49-9E61-5A959ACA186C}"/>
              </a:ext>
            </a:extLst>
          </p:cNvPr>
          <p:cNvCxnSpPr>
            <a:cxnSpLocks/>
          </p:cNvCxnSpPr>
          <p:nvPr/>
        </p:nvCxnSpPr>
        <p:spPr>
          <a:xfrm flipH="1">
            <a:off x="2454458" y="2894165"/>
            <a:ext cx="2783434" cy="1685092"/>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920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0B15E-0630-E542-8C92-61553CF1DD1D}"/>
              </a:ext>
            </a:extLst>
          </p:cNvPr>
          <p:cNvSpPr>
            <a:spLocks noGrp="1"/>
          </p:cNvSpPr>
          <p:nvPr>
            <p:ph type="title"/>
          </p:nvPr>
        </p:nvSpPr>
        <p:spPr/>
        <p:txBody>
          <a:bodyPr/>
          <a:lstStyle/>
          <a:p>
            <a:r>
              <a:rPr lang="en-US" dirty="0"/>
              <a:t>Use the standard templates as much as possible</a:t>
            </a:r>
          </a:p>
        </p:txBody>
      </p:sp>
      <p:sp>
        <p:nvSpPr>
          <p:cNvPr id="3" name="Footer Placeholder 2">
            <a:extLst>
              <a:ext uri="{FF2B5EF4-FFF2-40B4-BE49-F238E27FC236}">
                <a16:creationId xmlns:a16="http://schemas.microsoft.com/office/drawing/2014/main" id="{14A8AB8C-CC2B-7741-A1E0-5F85EC942A77}"/>
              </a:ext>
            </a:extLst>
          </p:cNvPr>
          <p:cNvSpPr>
            <a:spLocks noGrp="1"/>
          </p:cNvSpPr>
          <p:nvPr>
            <p:ph type="ftr" sz="quarter" idx="11"/>
          </p:nvPr>
        </p:nvSpPr>
        <p:spPr/>
        <p:txBody>
          <a:bodyPr/>
          <a:lstStyle/>
          <a:p>
            <a:r>
              <a:rPr lang="en-US"/>
              <a:t>Change this title form the Header and Footer"</a:t>
            </a:r>
            <a:endParaRPr lang="en-US" dirty="0"/>
          </a:p>
        </p:txBody>
      </p:sp>
      <p:pic>
        <p:nvPicPr>
          <p:cNvPr id="9" name="Content Placeholder 8">
            <a:extLst>
              <a:ext uri="{FF2B5EF4-FFF2-40B4-BE49-F238E27FC236}">
                <a16:creationId xmlns:a16="http://schemas.microsoft.com/office/drawing/2014/main" id="{B47A6B32-6ABE-E644-B7D1-FE3D47F9EC8E}"/>
              </a:ext>
            </a:extLst>
          </p:cNvPr>
          <p:cNvPicPr>
            <a:picLocks noGrp="1" noChangeAspect="1"/>
          </p:cNvPicPr>
          <p:nvPr>
            <p:ph sz="quarter" idx="13"/>
          </p:nvPr>
        </p:nvPicPr>
        <p:blipFill>
          <a:blip r:embed="rId2"/>
          <a:stretch>
            <a:fillRect/>
          </a:stretch>
        </p:blipFill>
        <p:spPr>
          <a:xfrm>
            <a:off x="1079500" y="1705648"/>
            <a:ext cx="5040313" cy="3968991"/>
          </a:xfrm>
        </p:spPr>
      </p:pic>
      <p:sp>
        <p:nvSpPr>
          <p:cNvPr id="10" name="Content Placeholder 9">
            <a:extLst>
              <a:ext uri="{FF2B5EF4-FFF2-40B4-BE49-F238E27FC236}">
                <a16:creationId xmlns:a16="http://schemas.microsoft.com/office/drawing/2014/main" id="{1DBF4192-B3ED-5943-957B-5F8AF9F85080}"/>
              </a:ext>
            </a:extLst>
          </p:cNvPr>
          <p:cNvSpPr>
            <a:spLocks noGrp="1"/>
          </p:cNvSpPr>
          <p:nvPr>
            <p:ph sz="quarter" idx="14"/>
          </p:nvPr>
        </p:nvSpPr>
        <p:spPr/>
        <p:txBody>
          <a:bodyPr/>
          <a:lstStyle/>
          <a:p>
            <a:r>
              <a:rPr lang="en-US" dirty="0"/>
              <a:t>There are several default page styles. </a:t>
            </a:r>
          </a:p>
          <a:p>
            <a:pPr lvl="1"/>
            <a:r>
              <a:rPr lang="en-US" dirty="0"/>
              <a:t>If you copy from other presentations, in most cases it will add new styles. If possible, change it to the existing styles (The title only is very flexible), which makes life easy</a:t>
            </a:r>
          </a:p>
          <a:p>
            <a:pPr lvl="1"/>
            <a:endParaRPr lang="en-US" dirty="0"/>
          </a:p>
        </p:txBody>
      </p:sp>
      <p:sp>
        <p:nvSpPr>
          <p:cNvPr id="6" name="Date Placeholder 5">
            <a:extLst>
              <a:ext uri="{FF2B5EF4-FFF2-40B4-BE49-F238E27FC236}">
                <a16:creationId xmlns:a16="http://schemas.microsoft.com/office/drawing/2014/main" id="{D2445E11-4B57-9642-BBE5-E5C93DBBEC8A}"/>
              </a:ext>
            </a:extLst>
          </p:cNvPr>
          <p:cNvSpPr>
            <a:spLocks noGrp="1"/>
          </p:cNvSpPr>
          <p:nvPr>
            <p:ph type="dt" sz="half" idx="2"/>
          </p:nvPr>
        </p:nvSpPr>
        <p:spPr/>
        <p:txBody>
          <a:bodyPr/>
          <a:lstStyle/>
          <a:p>
            <a:r>
              <a:rPr lang="en-US"/>
              <a:t>Add DATE or a third information here</a:t>
            </a:r>
            <a:endParaRPr lang="en-US" dirty="0"/>
          </a:p>
        </p:txBody>
      </p:sp>
      <p:sp>
        <p:nvSpPr>
          <p:cNvPr id="7" name="Slide Number Placeholder 6">
            <a:extLst>
              <a:ext uri="{FF2B5EF4-FFF2-40B4-BE49-F238E27FC236}">
                <a16:creationId xmlns:a16="http://schemas.microsoft.com/office/drawing/2014/main" id="{DCC3E1D7-0E38-B545-BF7E-0CD5E2ECAD1F}"/>
              </a:ext>
            </a:extLst>
          </p:cNvPr>
          <p:cNvSpPr>
            <a:spLocks noGrp="1"/>
          </p:cNvSpPr>
          <p:nvPr>
            <p:ph type="sldNum" sz="quarter" idx="4"/>
          </p:nvPr>
        </p:nvSpPr>
        <p:spPr/>
        <p:txBody>
          <a:bodyPr/>
          <a:lstStyle/>
          <a:p>
            <a:fld id="{8EB6DE79-3EF7-DA4A-A4B3-54448DD08F9F}" type="slidenum">
              <a:rPr lang="en-US" smtClean="0"/>
              <a:pPr/>
              <a:t>5</a:t>
            </a:fld>
            <a:endParaRPr lang="en-US" dirty="0"/>
          </a:p>
        </p:txBody>
      </p:sp>
    </p:spTree>
    <p:extLst>
      <p:ext uri="{BB962C8B-B14F-4D97-AF65-F5344CB8AC3E}">
        <p14:creationId xmlns:p14="http://schemas.microsoft.com/office/powerpoint/2010/main" val="1492763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4A1C1D8-076E-E84B-AB3B-235817D91603}"/>
              </a:ext>
            </a:extLst>
          </p:cNvPr>
          <p:cNvSpPr>
            <a:spLocks noGrp="1"/>
          </p:cNvSpPr>
          <p:nvPr>
            <p:ph type="title"/>
          </p:nvPr>
        </p:nvSpPr>
        <p:spPr/>
        <p:txBody>
          <a:bodyPr/>
          <a:lstStyle/>
          <a:p>
            <a:r>
              <a:rPr lang="en-US" dirty="0"/>
              <a:t>Try using theme colors at the top</a:t>
            </a:r>
          </a:p>
        </p:txBody>
      </p:sp>
      <p:sp>
        <p:nvSpPr>
          <p:cNvPr id="3" name="Footer Placeholder 2">
            <a:extLst>
              <a:ext uri="{FF2B5EF4-FFF2-40B4-BE49-F238E27FC236}">
                <a16:creationId xmlns:a16="http://schemas.microsoft.com/office/drawing/2014/main" id="{958FB77C-132A-BF4D-A591-1C919E5C463A}"/>
              </a:ext>
            </a:extLst>
          </p:cNvPr>
          <p:cNvSpPr>
            <a:spLocks noGrp="1"/>
          </p:cNvSpPr>
          <p:nvPr>
            <p:ph type="ftr" sz="quarter" idx="11"/>
          </p:nvPr>
        </p:nvSpPr>
        <p:spPr/>
        <p:txBody>
          <a:bodyPr/>
          <a:lstStyle/>
          <a:p>
            <a:r>
              <a:rPr lang="en-US"/>
              <a:t>Change this title form the Header and Footer"</a:t>
            </a:r>
            <a:endParaRPr lang="en-US" dirty="0"/>
          </a:p>
        </p:txBody>
      </p:sp>
      <p:sp>
        <p:nvSpPr>
          <p:cNvPr id="11" name="Content Placeholder 10">
            <a:extLst>
              <a:ext uri="{FF2B5EF4-FFF2-40B4-BE49-F238E27FC236}">
                <a16:creationId xmlns:a16="http://schemas.microsoft.com/office/drawing/2014/main" id="{1A27744F-3C6E-2C47-AACD-0EE4374B1515}"/>
              </a:ext>
            </a:extLst>
          </p:cNvPr>
          <p:cNvSpPr>
            <a:spLocks noGrp="1"/>
          </p:cNvSpPr>
          <p:nvPr>
            <p:ph sz="quarter" idx="14"/>
          </p:nvPr>
        </p:nvSpPr>
        <p:spPr/>
        <p:txBody>
          <a:bodyPr/>
          <a:lstStyle/>
          <a:p>
            <a:r>
              <a:rPr lang="en-US" dirty="0"/>
              <a:t>If we make slight modifications to colors (i.e. to help color blind people) your slides will automatically get adjusted. </a:t>
            </a:r>
          </a:p>
          <a:p>
            <a:pPr lvl="1"/>
            <a:r>
              <a:rPr lang="en-US" dirty="0"/>
              <a:t>This is generally good, also helps with consistency</a:t>
            </a:r>
          </a:p>
          <a:p>
            <a:pPr lvl="1"/>
            <a:r>
              <a:rPr lang="en-US" dirty="0"/>
              <a:t>Problem is when the template colors differ significantly between different presentations, then using absolute colors creates less confusion</a:t>
            </a:r>
          </a:p>
          <a:p>
            <a:pPr lvl="1"/>
            <a:r>
              <a:rPr lang="en-US" dirty="0"/>
              <a:t>I suggest sticking to the template colors.   </a:t>
            </a:r>
          </a:p>
        </p:txBody>
      </p:sp>
      <p:pic>
        <p:nvPicPr>
          <p:cNvPr id="13" name="Content Placeholder 12">
            <a:extLst>
              <a:ext uri="{FF2B5EF4-FFF2-40B4-BE49-F238E27FC236}">
                <a16:creationId xmlns:a16="http://schemas.microsoft.com/office/drawing/2014/main" id="{337A7B0B-3AC4-7B4A-B559-4C1990DABAEF}"/>
              </a:ext>
            </a:extLst>
          </p:cNvPr>
          <p:cNvPicPr>
            <a:picLocks noGrp="1" noChangeAspect="1"/>
          </p:cNvPicPr>
          <p:nvPr>
            <p:ph sz="quarter" idx="13"/>
          </p:nvPr>
        </p:nvPicPr>
        <p:blipFill>
          <a:blip r:embed="rId2"/>
          <a:stretch>
            <a:fillRect/>
          </a:stretch>
        </p:blipFill>
        <p:spPr>
          <a:xfrm>
            <a:off x="1622425" y="1150144"/>
            <a:ext cx="2514600" cy="5080000"/>
          </a:xfrm>
        </p:spPr>
      </p:pic>
      <p:sp>
        <p:nvSpPr>
          <p:cNvPr id="6" name="Date Placeholder 5">
            <a:extLst>
              <a:ext uri="{FF2B5EF4-FFF2-40B4-BE49-F238E27FC236}">
                <a16:creationId xmlns:a16="http://schemas.microsoft.com/office/drawing/2014/main" id="{F1235B64-AD82-4445-861B-FE41A54AC7AD}"/>
              </a:ext>
            </a:extLst>
          </p:cNvPr>
          <p:cNvSpPr>
            <a:spLocks noGrp="1"/>
          </p:cNvSpPr>
          <p:nvPr>
            <p:ph type="dt" sz="half" idx="2"/>
          </p:nvPr>
        </p:nvSpPr>
        <p:spPr/>
        <p:txBody>
          <a:bodyPr/>
          <a:lstStyle/>
          <a:p>
            <a:r>
              <a:rPr lang="en-US"/>
              <a:t>Add DATE or a third information here</a:t>
            </a:r>
            <a:endParaRPr lang="en-US" dirty="0"/>
          </a:p>
        </p:txBody>
      </p:sp>
      <p:sp>
        <p:nvSpPr>
          <p:cNvPr id="7" name="Slide Number Placeholder 6">
            <a:extLst>
              <a:ext uri="{FF2B5EF4-FFF2-40B4-BE49-F238E27FC236}">
                <a16:creationId xmlns:a16="http://schemas.microsoft.com/office/drawing/2014/main" id="{C913BBFA-8706-3448-844F-0AB4D8CAEE44}"/>
              </a:ext>
            </a:extLst>
          </p:cNvPr>
          <p:cNvSpPr>
            <a:spLocks noGrp="1"/>
          </p:cNvSpPr>
          <p:nvPr>
            <p:ph type="sldNum" sz="quarter" idx="4"/>
          </p:nvPr>
        </p:nvSpPr>
        <p:spPr/>
        <p:txBody>
          <a:bodyPr/>
          <a:lstStyle/>
          <a:p>
            <a:fld id="{8EB6DE79-3EF7-DA4A-A4B3-54448DD08F9F}" type="slidenum">
              <a:rPr lang="en-US" smtClean="0"/>
              <a:pPr/>
              <a:t>6</a:t>
            </a:fld>
            <a:endParaRPr lang="en-US" dirty="0"/>
          </a:p>
        </p:txBody>
      </p:sp>
      <p:cxnSp>
        <p:nvCxnSpPr>
          <p:cNvPr id="16" name="Straight Arrow Connector 15">
            <a:extLst>
              <a:ext uri="{FF2B5EF4-FFF2-40B4-BE49-F238E27FC236}">
                <a16:creationId xmlns:a16="http://schemas.microsoft.com/office/drawing/2014/main" id="{8BC9850B-8124-4748-B4CE-C2FC7AE918E1}"/>
              </a:ext>
            </a:extLst>
          </p:cNvPr>
          <p:cNvCxnSpPr>
            <a:cxnSpLocks/>
          </p:cNvCxnSpPr>
          <p:nvPr/>
        </p:nvCxnSpPr>
        <p:spPr>
          <a:xfrm flipH="1">
            <a:off x="2677887" y="4651829"/>
            <a:ext cx="3243942" cy="370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1FD912D-2E55-4C4A-AE89-C85B2EFDF46C}"/>
              </a:ext>
            </a:extLst>
          </p:cNvPr>
          <p:cNvCxnSpPr>
            <a:cxnSpLocks/>
          </p:cNvCxnSpPr>
          <p:nvPr/>
        </p:nvCxnSpPr>
        <p:spPr>
          <a:xfrm flipH="1">
            <a:off x="2953659" y="970144"/>
            <a:ext cx="1366341" cy="10416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153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CD41-25D9-5F4E-A487-6F8FAA88510C}"/>
              </a:ext>
            </a:extLst>
          </p:cNvPr>
          <p:cNvSpPr>
            <a:spLocks noGrp="1"/>
          </p:cNvSpPr>
          <p:nvPr>
            <p:ph type="title"/>
          </p:nvPr>
        </p:nvSpPr>
        <p:spPr/>
        <p:txBody>
          <a:bodyPr/>
          <a:lstStyle/>
          <a:p>
            <a:r>
              <a:rPr lang="en-US" dirty="0"/>
              <a:t>Our standard colors for drawing</a:t>
            </a:r>
          </a:p>
        </p:txBody>
      </p:sp>
      <p:sp>
        <p:nvSpPr>
          <p:cNvPr id="3" name="Footer Placeholder 2">
            <a:extLst>
              <a:ext uri="{FF2B5EF4-FFF2-40B4-BE49-F238E27FC236}">
                <a16:creationId xmlns:a16="http://schemas.microsoft.com/office/drawing/2014/main" id="{4B15A350-EEEF-EE4C-A533-F9895F4814B1}"/>
              </a:ext>
            </a:extLst>
          </p:cNvPr>
          <p:cNvSpPr>
            <a:spLocks noGrp="1"/>
          </p:cNvSpPr>
          <p:nvPr>
            <p:ph type="ftr" sz="quarter" idx="11"/>
          </p:nvPr>
        </p:nvSpPr>
        <p:spPr/>
        <p:txBody>
          <a:bodyPr/>
          <a:lstStyle/>
          <a:p>
            <a:r>
              <a:rPr lang="en-US"/>
              <a:t>Change this title form the Header and Footer"</a:t>
            </a:r>
            <a:endParaRPr lang="en-US" dirty="0"/>
          </a:p>
        </p:txBody>
      </p:sp>
      <p:sp>
        <p:nvSpPr>
          <p:cNvPr id="5" name="Content Placeholder 4">
            <a:extLst>
              <a:ext uri="{FF2B5EF4-FFF2-40B4-BE49-F238E27FC236}">
                <a16:creationId xmlns:a16="http://schemas.microsoft.com/office/drawing/2014/main" id="{6B111BA2-C838-E94C-B5E6-7917C35850A4}"/>
              </a:ext>
            </a:extLst>
          </p:cNvPr>
          <p:cNvSpPr>
            <a:spLocks noGrp="1"/>
          </p:cNvSpPr>
          <p:nvPr>
            <p:ph sz="quarter" idx="13"/>
          </p:nvPr>
        </p:nvSpPr>
        <p:spPr>
          <a:xfrm>
            <a:off x="1080000" y="1080000"/>
            <a:ext cx="4107142" cy="5220000"/>
          </a:xfrm>
        </p:spPr>
        <p:txBody>
          <a:bodyPr/>
          <a:lstStyle/>
          <a:p>
            <a:r>
              <a:rPr lang="en-US" dirty="0"/>
              <a:t>All are template colors</a:t>
            </a:r>
          </a:p>
          <a:p>
            <a:r>
              <a:rPr lang="en-US" dirty="0"/>
              <a:t>No outlines necessary</a:t>
            </a:r>
          </a:p>
          <a:p>
            <a:r>
              <a:rPr lang="en-US" dirty="0"/>
              <a:t>Standard boxes should allow you to add text</a:t>
            </a:r>
          </a:p>
          <a:p>
            <a:pPr lvl="1"/>
            <a:r>
              <a:rPr lang="en-US" dirty="0"/>
              <a:t>Default is not to autofit</a:t>
            </a:r>
          </a:p>
          <a:p>
            <a:pPr marL="287996" lvl="1" indent="0">
              <a:buNone/>
            </a:pPr>
            <a:endParaRPr lang="en-US" dirty="0"/>
          </a:p>
        </p:txBody>
      </p:sp>
      <p:sp>
        <p:nvSpPr>
          <p:cNvPr id="6" name="Date Placeholder 5">
            <a:extLst>
              <a:ext uri="{FF2B5EF4-FFF2-40B4-BE49-F238E27FC236}">
                <a16:creationId xmlns:a16="http://schemas.microsoft.com/office/drawing/2014/main" id="{DD1A2678-0823-034E-B976-E06978D7A1C7}"/>
              </a:ext>
            </a:extLst>
          </p:cNvPr>
          <p:cNvSpPr>
            <a:spLocks noGrp="1"/>
          </p:cNvSpPr>
          <p:nvPr>
            <p:ph type="dt" sz="half" idx="2"/>
          </p:nvPr>
        </p:nvSpPr>
        <p:spPr/>
        <p:txBody>
          <a:bodyPr/>
          <a:lstStyle/>
          <a:p>
            <a:r>
              <a:rPr lang="en-US"/>
              <a:t>Add DATE or a third information here</a:t>
            </a:r>
            <a:endParaRPr lang="en-US" dirty="0"/>
          </a:p>
        </p:txBody>
      </p:sp>
      <p:sp>
        <p:nvSpPr>
          <p:cNvPr id="7" name="Slide Number Placeholder 6">
            <a:extLst>
              <a:ext uri="{FF2B5EF4-FFF2-40B4-BE49-F238E27FC236}">
                <a16:creationId xmlns:a16="http://schemas.microsoft.com/office/drawing/2014/main" id="{BEBCDDA3-3039-0641-958D-0EE97077E7F5}"/>
              </a:ext>
            </a:extLst>
          </p:cNvPr>
          <p:cNvSpPr>
            <a:spLocks noGrp="1"/>
          </p:cNvSpPr>
          <p:nvPr>
            <p:ph type="sldNum" sz="quarter" idx="4"/>
          </p:nvPr>
        </p:nvSpPr>
        <p:spPr/>
        <p:txBody>
          <a:bodyPr/>
          <a:lstStyle/>
          <a:p>
            <a:fld id="{8EB6DE79-3EF7-DA4A-A4B3-54448DD08F9F}" type="slidenum">
              <a:rPr lang="en-US" smtClean="0"/>
              <a:pPr/>
              <a:t>7</a:t>
            </a:fld>
            <a:endParaRPr lang="en-US" dirty="0"/>
          </a:p>
        </p:txBody>
      </p:sp>
      <p:sp>
        <p:nvSpPr>
          <p:cNvPr id="8" name="Rectangle 7">
            <a:extLst>
              <a:ext uri="{FF2B5EF4-FFF2-40B4-BE49-F238E27FC236}">
                <a16:creationId xmlns:a16="http://schemas.microsoft.com/office/drawing/2014/main" id="{7F0D031E-2AF9-5B40-BBCA-4B65772735F8}"/>
              </a:ext>
            </a:extLst>
          </p:cNvPr>
          <p:cNvSpPr/>
          <p:nvPr/>
        </p:nvSpPr>
        <p:spPr>
          <a:xfrm>
            <a:off x="5754603" y="2159192"/>
            <a:ext cx="1440000" cy="720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i="0" cap="none" spc="0" dirty="0">
                <a:ln>
                  <a:noFill/>
                </a:ln>
                <a:solidFill>
                  <a:schemeClr val="bg2"/>
                </a:solidFill>
                <a:effectLst/>
                <a:latin typeface="Arial Narrow" panose="020B0604020202020204" pitchFamily="34" charset="0"/>
                <a:cs typeface="Arial Narrow" panose="020B0604020202020204" pitchFamily="34" charset="0"/>
              </a:rPr>
              <a:t>Memory Elements</a:t>
            </a:r>
          </a:p>
        </p:txBody>
      </p:sp>
      <p:sp>
        <p:nvSpPr>
          <p:cNvPr id="9" name="Rectangle 8">
            <a:extLst>
              <a:ext uri="{FF2B5EF4-FFF2-40B4-BE49-F238E27FC236}">
                <a16:creationId xmlns:a16="http://schemas.microsoft.com/office/drawing/2014/main" id="{C1542308-B464-D348-B05D-FA833C9D102A}"/>
              </a:ext>
            </a:extLst>
          </p:cNvPr>
          <p:cNvSpPr/>
          <p:nvPr/>
        </p:nvSpPr>
        <p:spPr>
          <a:xfrm>
            <a:off x="5754603" y="1211394"/>
            <a:ext cx="1440000" cy="720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i="0" cap="none" spc="0" dirty="0">
                <a:ln>
                  <a:noFill/>
                </a:ln>
                <a:solidFill>
                  <a:schemeClr val="bg2"/>
                </a:solidFill>
                <a:effectLst/>
                <a:latin typeface="Arial Narrow" panose="020B0604020202020204" pitchFamily="34" charset="0"/>
                <a:cs typeface="Arial Narrow" panose="020B0604020202020204" pitchFamily="34" charset="0"/>
              </a:rPr>
              <a:t>Processing Cores</a:t>
            </a:r>
          </a:p>
        </p:txBody>
      </p:sp>
      <p:sp>
        <p:nvSpPr>
          <p:cNvPr id="10" name="Rectangle 9">
            <a:extLst>
              <a:ext uri="{FF2B5EF4-FFF2-40B4-BE49-F238E27FC236}">
                <a16:creationId xmlns:a16="http://schemas.microsoft.com/office/drawing/2014/main" id="{892634D9-7FFB-8043-AC8F-FC8A88ACDCE6}"/>
              </a:ext>
            </a:extLst>
          </p:cNvPr>
          <p:cNvSpPr/>
          <p:nvPr/>
        </p:nvSpPr>
        <p:spPr>
          <a:xfrm>
            <a:off x="5754603" y="3111849"/>
            <a:ext cx="1440000" cy="720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i="0" cap="none" spc="0" dirty="0">
                <a:ln>
                  <a:noFill/>
                </a:ln>
                <a:solidFill>
                  <a:schemeClr val="bg2"/>
                </a:solidFill>
                <a:effectLst/>
                <a:latin typeface="Arial Narrow" panose="020B0604020202020204" pitchFamily="34" charset="0"/>
                <a:cs typeface="Arial Narrow" panose="020B0604020202020204" pitchFamily="34" charset="0"/>
              </a:rPr>
              <a:t>Interconnect</a:t>
            </a:r>
          </a:p>
        </p:txBody>
      </p:sp>
      <p:sp>
        <p:nvSpPr>
          <p:cNvPr id="11" name="Rectangle 10">
            <a:extLst>
              <a:ext uri="{FF2B5EF4-FFF2-40B4-BE49-F238E27FC236}">
                <a16:creationId xmlns:a16="http://schemas.microsoft.com/office/drawing/2014/main" id="{201C03D9-AF1C-2742-AD7C-DD359AD451DF}"/>
              </a:ext>
            </a:extLst>
          </p:cNvPr>
          <p:cNvSpPr/>
          <p:nvPr/>
        </p:nvSpPr>
        <p:spPr>
          <a:xfrm>
            <a:off x="5754603" y="4987343"/>
            <a:ext cx="1440000" cy="720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i="0" cap="none" spc="0" dirty="0">
                <a:ln>
                  <a:noFill/>
                </a:ln>
                <a:solidFill>
                  <a:schemeClr val="bg2"/>
                </a:solidFill>
                <a:effectLst/>
                <a:latin typeface="Arial Narrow" panose="020B0604020202020204" pitchFamily="34" charset="0"/>
                <a:cs typeface="Arial Narrow" panose="020B0604020202020204" pitchFamily="34" charset="0"/>
              </a:rPr>
              <a:t>Peripherals</a:t>
            </a:r>
          </a:p>
        </p:txBody>
      </p:sp>
      <p:pic>
        <p:nvPicPr>
          <p:cNvPr id="12" name="Content Placeholder 12">
            <a:extLst>
              <a:ext uri="{FF2B5EF4-FFF2-40B4-BE49-F238E27FC236}">
                <a16:creationId xmlns:a16="http://schemas.microsoft.com/office/drawing/2014/main" id="{ED93CDB3-49ED-9948-9DF3-A0F629C5F4C8}"/>
              </a:ext>
            </a:extLst>
          </p:cNvPr>
          <p:cNvPicPr>
            <a:picLocks noChangeAspect="1"/>
          </p:cNvPicPr>
          <p:nvPr/>
        </p:nvPicPr>
        <p:blipFill>
          <a:blip r:embed="rId2"/>
          <a:stretch>
            <a:fillRect/>
          </a:stretch>
        </p:blipFill>
        <p:spPr>
          <a:xfrm>
            <a:off x="7920000" y="992202"/>
            <a:ext cx="2514600" cy="5080000"/>
          </a:xfrm>
          <a:prstGeom prst="rect">
            <a:avLst/>
          </a:prstGeom>
        </p:spPr>
      </p:pic>
      <p:sp>
        <p:nvSpPr>
          <p:cNvPr id="13" name="Rectangle 12">
            <a:extLst>
              <a:ext uri="{FF2B5EF4-FFF2-40B4-BE49-F238E27FC236}">
                <a16:creationId xmlns:a16="http://schemas.microsoft.com/office/drawing/2014/main" id="{233B568B-23D0-D244-8BA4-8B262BE6BF81}"/>
              </a:ext>
            </a:extLst>
          </p:cNvPr>
          <p:cNvSpPr/>
          <p:nvPr/>
        </p:nvSpPr>
        <p:spPr>
          <a:xfrm>
            <a:off x="5754603" y="4003668"/>
            <a:ext cx="1440000" cy="72000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i="0" cap="none" spc="0" dirty="0">
                <a:ln>
                  <a:noFill/>
                </a:ln>
                <a:solidFill>
                  <a:schemeClr val="bg2"/>
                </a:solidFill>
                <a:effectLst/>
                <a:latin typeface="Arial Narrow" panose="020B0604020202020204" pitchFamily="34" charset="0"/>
                <a:cs typeface="Arial Narrow" panose="020B0604020202020204" pitchFamily="34" charset="0"/>
              </a:rPr>
              <a:t>Accelerators</a:t>
            </a:r>
          </a:p>
        </p:txBody>
      </p:sp>
      <p:cxnSp>
        <p:nvCxnSpPr>
          <p:cNvPr id="15" name="Straight Arrow Connector 14">
            <a:extLst>
              <a:ext uri="{FF2B5EF4-FFF2-40B4-BE49-F238E27FC236}">
                <a16:creationId xmlns:a16="http://schemas.microsoft.com/office/drawing/2014/main" id="{84C0E88A-A422-FA41-9F8B-1315476F22DC}"/>
              </a:ext>
            </a:extLst>
          </p:cNvPr>
          <p:cNvCxnSpPr/>
          <p:nvPr/>
        </p:nvCxnSpPr>
        <p:spPr>
          <a:xfrm>
            <a:off x="7348451" y="1512916"/>
            <a:ext cx="1587731" cy="4184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123E2C7-8A0D-0C43-B259-36E8D35DDC74}"/>
              </a:ext>
            </a:extLst>
          </p:cNvPr>
          <p:cNvCxnSpPr>
            <a:cxnSpLocks/>
          </p:cNvCxnSpPr>
          <p:nvPr/>
        </p:nvCxnSpPr>
        <p:spPr>
          <a:xfrm flipV="1">
            <a:off x="7276407" y="2159192"/>
            <a:ext cx="1900893" cy="3600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4C97D60-9E4C-0C4F-A608-6F04AFA7DCE3}"/>
              </a:ext>
            </a:extLst>
          </p:cNvPr>
          <p:cNvCxnSpPr>
            <a:cxnSpLocks/>
          </p:cNvCxnSpPr>
          <p:nvPr/>
        </p:nvCxnSpPr>
        <p:spPr>
          <a:xfrm flipV="1">
            <a:off x="7191869" y="2113264"/>
            <a:ext cx="2276327" cy="1382152"/>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BDAD998-208F-8241-8135-8481896F890C}"/>
              </a:ext>
            </a:extLst>
          </p:cNvPr>
          <p:cNvCxnSpPr>
            <a:cxnSpLocks/>
          </p:cNvCxnSpPr>
          <p:nvPr/>
        </p:nvCxnSpPr>
        <p:spPr>
          <a:xfrm flipV="1">
            <a:off x="7276407" y="2159192"/>
            <a:ext cx="2382728" cy="2195517"/>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4A0129F-83C7-544D-838A-90FD8B7E86EA}"/>
              </a:ext>
            </a:extLst>
          </p:cNvPr>
          <p:cNvCxnSpPr>
            <a:cxnSpLocks/>
          </p:cNvCxnSpPr>
          <p:nvPr/>
        </p:nvCxnSpPr>
        <p:spPr>
          <a:xfrm flipV="1">
            <a:off x="7193406" y="2113264"/>
            <a:ext cx="2734055" cy="326500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37341"/>
      </p:ext>
    </p:extLst>
  </p:cSld>
  <p:clrMapOvr>
    <a:masterClrMapping/>
  </p:clrMapOvr>
</p:sld>
</file>

<file path=ppt/theme/theme1.xml><?xml version="1.0" encoding="utf-8"?>
<a:theme xmlns:a="http://schemas.openxmlformats.org/drawingml/2006/main" name="PULP">
  <a:themeElements>
    <a:clrScheme name="PULP-ETH">
      <a:dk1>
        <a:srgbClr val="000000"/>
      </a:dk1>
      <a:lt1>
        <a:srgbClr val="ABABAB"/>
      </a:lt1>
      <a:dk2>
        <a:srgbClr val="5D5D5D"/>
      </a:dk2>
      <a:lt2>
        <a:srgbClr val="FFFFFF"/>
      </a:lt2>
      <a:accent1>
        <a:srgbClr val="A8322C"/>
      </a:accent1>
      <a:accent2>
        <a:srgbClr val="1269B0"/>
      </a:accent2>
      <a:accent3>
        <a:srgbClr val="1DB24B"/>
      </a:accent3>
      <a:accent4>
        <a:srgbClr val="F29545"/>
      </a:accent4>
      <a:accent5>
        <a:srgbClr val="910569"/>
      </a:accent5>
      <a:accent6>
        <a:srgbClr val="48592C"/>
      </a:accent6>
      <a:hlink>
        <a:srgbClr val="007996"/>
      </a:hlink>
      <a:folHlink>
        <a:srgbClr val="ABAB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b="1" i="0" cap="none" spc="0" dirty="0" smtClean="0">
            <a:ln>
              <a:noFill/>
            </a:ln>
            <a:solidFill>
              <a:schemeClr val="bg2"/>
            </a:solidFill>
            <a:effectLst/>
            <a:latin typeface="Arial Narrow" panose="020B0604020202020204" pitchFamily="34" charset="0"/>
            <a:cs typeface="Arial Narrow"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defTabSz="720000">
          <a:defRPr sz="2400" b="0" i="0" dirty="0" smtClean="0">
            <a:solidFill>
              <a:schemeClr val="tx2"/>
            </a:solidFill>
            <a:latin typeface="Arial Narrow" panose="020B0604020202020204" pitchFamily="34" charset="0"/>
            <a:cs typeface="Arial Narrow" panose="020B0604020202020204" pitchFamily="34" charset="0"/>
          </a:defRPr>
        </a:defPPr>
      </a:lstStyle>
    </a:txDef>
  </a:objectDefaults>
  <a:extraClrSchemeLst/>
  <a:extLst>
    <a:ext uri="{05A4C25C-085E-4340-85A3-A5531E510DB2}">
      <thm15:themeFamily xmlns:thm15="http://schemas.microsoft.com/office/thememl/2012/main" name="pulp_fancy_16_9" id="{147CA229-A138-CC4A-B7B1-1E48C15F5272}" vid="{A17F3ED4-E2D5-774C-AAD0-B92CFF62ED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TotalTime>
  <Words>371</Words>
  <Application>Microsoft Macintosh PowerPoint</Application>
  <PresentationFormat>Custom</PresentationFormat>
  <Paragraphs>50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Narrow</vt:lpstr>
      <vt:lpstr>Calibri</vt:lpstr>
      <vt:lpstr>Wingdings</vt:lpstr>
      <vt:lpstr>PULP</vt:lpstr>
      <vt:lpstr>Fancy style for PULP presentations (v1.1 – 03.2020)</vt:lpstr>
      <vt:lpstr>The slide is 16:9 format and is 32cm x 18cm</vt:lpstr>
      <vt:lpstr>You can change the logo under View → Master </vt:lpstr>
      <vt:lpstr>Please adapt the headers/footers</vt:lpstr>
      <vt:lpstr>Use the standard templates as much as possible</vt:lpstr>
      <vt:lpstr>Try using theme colors at the top</vt:lpstr>
      <vt:lpstr>Our standard colors for drawing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Fancy style for PULP presentations (v1.0 – 03.2020)</dc:title>
  <dc:creator>Frank K. Gürkaynak</dc:creator>
  <cp:lastModifiedBy>Frank K. Gürkaynak</cp:lastModifiedBy>
  <cp:revision>2</cp:revision>
  <dcterms:created xsi:type="dcterms:W3CDTF">2020-03-05T11:53:52Z</dcterms:created>
  <dcterms:modified xsi:type="dcterms:W3CDTF">2020-03-05T12:01:32Z</dcterms:modified>
</cp:coreProperties>
</file>